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989763" cy="927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108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4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58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0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55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9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24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67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4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01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2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8434F-7DAE-43AC-A418-1B1EDF99F046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04D7D-79CE-449F-AC3D-633041EE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80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19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Dates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 smtClean="0"/>
              <a:t>March 22 – Load </a:t>
            </a:r>
            <a:r>
              <a:rPr lang="en-US" dirty="0" err="1" smtClean="0"/>
              <a:t>flatracks</a:t>
            </a:r>
            <a:r>
              <a:rPr lang="en-US" dirty="0" smtClean="0"/>
              <a:t> for Taiwan</a:t>
            </a:r>
          </a:p>
          <a:p>
            <a:r>
              <a:rPr lang="en-US" dirty="0" smtClean="0"/>
              <a:t>April 20-27 – Sea freight shipment for Greenland departs MBARI (single 20 foot side-opening container)</a:t>
            </a:r>
          </a:p>
          <a:p>
            <a:r>
              <a:rPr lang="en-US" dirty="0" smtClean="0"/>
              <a:t>April 27 – Shipment arrive Kaohsiung</a:t>
            </a:r>
          </a:p>
          <a:p>
            <a:r>
              <a:rPr lang="en-US" dirty="0" smtClean="0"/>
              <a:t>April 31 – Airfreight departs MBARI for Kaohsiung</a:t>
            </a:r>
          </a:p>
          <a:p>
            <a:r>
              <a:rPr lang="en-US" dirty="0" smtClean="0"/>
              <a:t>May 2 – AUV Team flies Kaohsiung</a:t>
            </a:r>
          </a:p>
          <a:p>
            <a:r>
              <a:rPr lang="en-US" dirty="0" smtClean="0"/>
              <a:t>May 4 – Start Mobilization</a:t>
            </a:r>
          </a:p>
          <a:p>
            <a:r>
              <a:rPr lang="en-US" dirty="0" smtClean="0"/>
              <a:t>May 6 – U/W</a:t>
            </a:r>
          </a:p>
          <a:p>
            <a:r>
              <a:rPr lang="en-US" dirty="0" smtClean="0"/>
              <a:t>May 15 – Port Stop (this might slip)</a:t>
            </a:r>
          </a:p>
          <a:p>
            <a:r>
              <a:rPr lang="en-US" dirty="0" smtClean="0"/>
              <a:t>May 25 – Return Kaohsiung (evening/afternoon)</a:t>
            </a:r>
          </a:p>
          <a:p>
            <a:r>
              <a:rPr lang="en-US" dirty="0" smtClean="0"/>
              <a:t>May 26 – </a:t>
            </a:r>
            <a:r>
              <a:rPr lang="en-US" dirty="0" err="1" smtClean="0"/>
              <a:t>Demob</a:t>
            </a:r>
            <a:r>
              <a:rPr lang="en-US" dirty="0" smtClean="0"/>
              <a:t>/Pack</a:t>
            </a:r>
          </a:p>
          <a:p>
            <a:r>
              <a:rPr lang="en-US" dirty="0" smtClean="0"/>
              <a:t>May 27 – Load onto </a:t>
            </a:r>
            <a:r>
              <a:rPr lang="en-US" dirty="0" err="1" smtClean="0"/>
              <a:t>flatracks</a:t>
            </a:r>
            <a:r>
              <a:rPr lang="en-US" dirty="0" smtClean="0"/>
              <a:t> for Incheon/Airfreight departs Kaohsiung</a:t>
            </a:r>
          </a:p>
          <a:p>
            <a:r>
              <a:rPr lang="en-US" dirty="0" smtClean="0"/>
              <a:t>May 28 – AUV Team return flight</a:t>
            </a:r>
          </a:p>
          <a:p>
            <a:r>
              <a:rPr lang="en-US" dirty="0" smtClean="0"/>
              <a:t>June 12 – Sea freight arrives Greenland</a:t>
            </a:r>
          </a:p>
          <a:p>
            <a:r>
              <a:rPr lang="en-US" dirty="0" smtClean="0"/>
              <a:t>June 22 – Airfreight departs MBARI for Greenland</a:t>
            </a:r>
          </a:p>
          <a:p>
            <a:r>
              <a:rPr lang="en-US" dirty="0" smtClean="0"/>
              <a:t>June 24 – Team departs SFO for Greenland</a:t>
            </a:r>
          </a:p>
          <a:p>
            <a:r>
              <a:rPr lang="en-US" dirty="0" smtClean="0"/>
              <a:t>June 25 – Arrive Greenland</a:t>
            </a:r>
          </a:p>
          <a:p>
            <a:r>
              <a:rPr lang="en-US" dirty="0" smtClean="0"/>
              <a:t>June 26 – start mobilization </a:t>
            </a:r>
            <a:r>
              <a:rPr lang="en-US" dirty="0" err="1" smtClean="0"/>
              <a:t>Tas</a:t>
            </a:r>
            <a:endParaRPr lang="en-US" dirty="0" smtClean="0"/>
          </a:p>
          <a:p>
            <a:r>
              <a:rPr lang="en-US" dirty="0" smtClean="0"/>
              <a:t>June 28  - U/W </a:t>
            </a:r>
            <a:r>
              <a:rPr lang="en-US" dirty="0" err="1" smtClean="0"/>
              <a:t>greenlabd</a:t>
            </a:r>
            <a:endParaRPr lang="en-US" dirty="0" smtClean="0"/>
          </a:p>
          <a:p>
            <a:r>
              <a:rPr lang="en-US" dirty="0" smtClean="0"/>
              <a:t>July 12 – return to </a:t>
            </a:r>
            <a:r>
              <a:rPr lang="en-US" dirty="0" err="1" smtClean="0"/>
              <a:t>Tas</a:t>
            </a:r>
            <a:endParaRPr lang="en-US" dirty="0" smtClean="0"/>
          </a:p>
          <a:p>
            <a:r>
              <a:rPr lang="en-US" dirty="0" smtClean="0"/>
              <a:t>July 13 – </a:t>
            </a:r>
            <a:r>
              <a:rPr lang="en-US" dirty="0" err="1" smtClean="0"/>
              <a:t>Demob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33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5391</TotalTime>
  <Words>144</Words>
  <Application>Microsoft Office PowerPoint</Application>
  <PresentationFormat>On-screen Show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Important Dates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4</cp:revision>
  <cp:lastPrinted>2017-02-10T21:32:25Z</cp:lastPrinted>
  <dcterms:created xsi:type="dcterms:W3CDTF">2017-02-10T21:11:24Z</dcterms:created>
  <dcterms:modified xsi:type="dcterms:W3CDTF">2017-02-14T15:02:54Z</dcterms:modified>
</cp:coreProperties>
</file>