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6" d="100"/>
          <a:sy n="96" d="100"/>
        </p:scale>
        <p:origin x="-1488" y="-14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514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06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57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5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19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90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01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0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19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59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373F8-0761-400A-BC63-4D4FB5877DE7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C5E09-3818-4CC0-A046-4CBDFC4112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3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106735"/>
            <a:ext cx="8945217" cy="41148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375171" y="5492873"/>
            <a:ext cx="164307" cy="24764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85912" y="6220464"/>
            <a:ext cx="49404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LARS HPU</a:t>
            </a:r>
            <a:endParaRPr lang="en-US" sz="600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1457325" y="5590981"/>
            <a:ext cx="375612" cy="6294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65596" y="5411910"/>
            <a:ext cx="248842" cy="32623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214434" y="5411910"/>
            <a:ext cx="82153" cy="457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219212" y="5478594"/>
            <a:ext cx="82153" cy="457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214450" y="5545262"/>
            <a:ext cx="82153" cy="457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216831" y="5619073"/>
            <a:ext cx="82153" cy="457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214450" y="5695265"/>
            <a:ext cx="82153" cy="457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59656" y="607520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LARS</a:t>
            </a:r>
            <a:endParaRPr lang="en-US" sz="600" dirty="0"/>
          </a:p>
        </p:txBody>
      </p:sp>
      <p:cxnSp>
        <p:nvCxnSpPr>
          <p:cNvPr id="23" name="Straight Arrow Connector 22"/>
          <p:cNvCxnSpPr>
            <a:stCxn id="21" idx="0"/>
          </p:cNvCxnSpPr>
          <p:nvPr/>
        </p:nvCxnSpPr>
        <p:spPr>
          <a:xfrm flipV="1">
            <a:off x="728933" y="5575025"/>
            <a:ext cx="380730" cy="5001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987041" y="4697536"/>
            <a:ext cx="291690" cy="50727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95338" y="4858842"/>
            <a:ext cx="38985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JASON</a:t>
            </a:r>
            <a:endParaRPr lang="en-US" sz="600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685188" y="4951175"/>
            <a:ext cx="4244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806120" y="3992688"/>
            <a:ext cx="327451" cy="81927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2283682" y="6035798"/>
            <a:ext cx="54534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JASON Van</a:t>
            </a:r>
            <a:endParaRPr lang="en-US" sz="600" dirty="0"/>
          </a:p>
        </p:txBody>
      </p:sp>
      <p:cxnSp>
        <p:nvCxnSpPr>
          <p:cNvPr id="34" name="Straight Arrow Connector 33"/>
          <p:cNvCxnSpPr/>
          <p:nvPr/>
        </p:nvCxnSpPr>
        <p:spPr>
          <a:xfrm flipH="1" flipV="1">
            <a:off x="1969845" y="4435598"/>
            <a:ext cx="586508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090017" y="4073648"/>
            <a:ext cx="229196" cy="1428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295338" y="4052752"/>
            <a:ext cx="41710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MEDEA</a:t>
            </a:r>
            <a:endParaRPr lang="en-US" sz="600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712440" y="4145085"/>
            <a:ext cx="501994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963437" y="3547391"/>
            <a:ext cx="67644" cy="7143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065836" y="3545026"/>
            <a:ext cx="67644" cy="7143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175362" y="3545026"/>
            <a:ext cx="67644" cy="7143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1282507" y="3545026"/>
            <a:ext cx="67644" cy="7143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422186" y="3575985"/>
            <a:ext cx="861496" cy="714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004883" y="2612755"/>
            <a:ext cx="102399" cy="778668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104838" y="2543040"/>
            <a:ext cx="55335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MBARI AUV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658195" y="2635373"/>
            <a:ext cx="407641" cy="2547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2316957" y="4402326"/>
            <a:ext cx="566738" cy="40963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 smtClean="0">
                <a:solidFill>
                  <a:schemeClr val="tx1"/>
                </a:solidFill>
              </a:rPr>
              <a:t>MBARI AUV Charging/OPS</a:t>
            </a:r>
            <a:endParaRPr lang="en-US" sz="500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457326" y="2469880"/>
            <a:ext cx="154782" cy="165493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457326" y="2644959"/>
            <a:ext cx="154782" cy="165493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457326" y="2815215"/>
            <a:ext cx="154782" cy="165493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879810" y="1917012"/>
            <a:ext cx="7681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Chadwick Mooring</a:t>
            </a:r>
          </a:p>
          <a:p>
            <a:pPr algn="ctr"/>
            <a:r>
              <a:rPr lang="en-US" sz="600" dirty="0" smtClean="0"/>
              <a:t>Gear</a:t>
            </a:r>
          </a:p>
        </p:txBody>
      </p:sp>
      <p:cxnSp>
        <p:nvCxnSpPr>
          <p:cNvPr id="57" name="Straight Arrow Connector 56"/>
          <p:cNvCxnSpPr>
            <a:stCxn id="55" idx="2"/>
            <a:endCxn id="53" idx="0"/>
          </p:cNvCxnSpPr>
          <p:nvPr/>
        </p:nvCxnSpPr>
        <p:spPr>
          <a:xfrm>
            <a:off x="1263890" y="2194011"/>
            <a:ext cx="270827" cy="4509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5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Deck Layout – No AUV LARS Crane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104837" y="3491642"/>
            <a:ext cx="625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 smtClean="0"/>
              <a:t>Weight Stacks</a:t>
            </a:r>
          </a:p>
          <a:p>
            <a:pPr algn="ctr"/>
            <a:r>
              <a:rPr lang="en-US" sz="600" dirty="0" smtClean="0"/>
              <a:t>4 Total</a:t>
            </a:r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728933" y="3575985"/>
            <a:ext cx="370725" cy="79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222403" y="3767162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 smtClean="0"/>
              <a:t>Tether Deck</a:t>
            </a:r>
          </a:p>
          <a:p>
            <a:pPr algn="ctr"/>
            <a:r>
              <a:rPr lang="en-US" sz="600" dirty="0" smtClean="0"/>
              <a:t>Run</a:t>
            </a:r>
          </a:p>
        </p:txBody>
      </p:sp>
      <p:cxnSp>
        <p:nvCxnSpPr>
          <p:cNvPr id="64" name="Straight Arrow Connector 63"/>
          <p:cNvCxnSpPr/>
          <p:nvPr/>
        </p:nvCxnSpPr>
        <p:spPr>
          <a:xfrm flipV="1">
            <a:off x="785378" y="3618829"/>
            <a:ext cx="963661" cy="2868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12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86035"/>
            <a:ext cx="8945217" cy="41148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375171" y="5672173"/>
            <a:ext cx="164307" cy="24764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85912" y="6399764"/>
            <a:ext cx="49404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LARS HPU</a:t>
            </a:r>
            <a:endParaRPr lang="en-US" sz="600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1457325" y="5770281"/>
            <a:ext cx="375612" cy="6294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965596" y="5591210"/>
            <a:ext cx="248842" cy="32623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14434" y="5591210"/>
            <a:ext cx="82153" cy="457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219212" y="5657894"/>
            <a:ext cx="82153" cy="457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214450" y="5724562"/>
            <a:ext cx="82153" cy="457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216831" y="5798373"/>
            <a:ext cx="82153" cy="457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14450" y="5874565"/>
            <a:ext cx="82153" cy="457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59656" y="625450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LARS</a:t>
            </a:r>
            <a:endParaRPr lang="en-US" sz="600" dirty="0"/>
          </a:p>
        </p:txBody>
      </p:sp>
      <p:cxnSp>
        <p:nvCxnSpPr>
          <p:cNvPr id="17" name="Straight Arrow Connector 16"/>
          <p:cNvCxnSpPr>
            <a:stCxn id="16" idx="0"/>
          </p:cNvCxnSpPr>
          <p:nvPr/>
        </p:nvCxnSpPr>
        <p:spPr>
          <a:xfrm flipV="1">
            <a:off x="728933" y="5754325"/>
            <a:ext cx="380730" cy="5001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987041" y="4876836"/>
            <a:ext cx="291690" cy="50727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95338" y="5038142"/>
            <a:ext cx="38985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JASON</a:t>
            </a:r>
            <a:endParaRPr lang="en-US" sz="600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685188" y="5130475"/>
            <a:ext cx="4244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806120" y="4171988"/>
            <a:ext cx="327451" cy="81927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283682" y="6215098"/>
            <a:ext cx="54534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JASON Van</a:t>
            </a:r>
            <a:endParaRPr lang="en-US" sz="600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1969845" y="4614898"/>
            <a:ext cx="586508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090017" y="4252948"/>
            <a:ext cx="229196" cy="14287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95338" y="4232052"/>
            <a:ext cx="41710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MEDEA</a:t>
            </a:r>
            <a:endParaRPr lang="en-US" sz="600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712440" y="4324385"/>
            <a:ext cx="501994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963437" y="3726691"/>
            <a:ext cx="67644" cy="7143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065836" y="3724326"/>
            <a:ext cx="67644" cy="7143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175362" y="3724326"/>
            <a:ext cx="67644" cy="7143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282507" y="3724326"/>
            <a:ext cx="67644" cy="7143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422186" y="3755285"/>
            <a:ext cx="861496" cy="7141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1365586" y="3207346"/>
            <a:ext cx="102399" cy="778668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6200" y="3504347"/>
            <a:ext cx="55335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MBARI AUV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619810" y="3599294"/>
            <a:ext cx="5555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316957" y="4581626"/>
            <a:ext cx="566738" cy="40963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 smtClean="0">
                <a:solidFill>
                  <a:schemeClr val="tx1"/>
                </a:solidFill>
              </a:rPr>
              <a:t>MBARI AUV Charging/OPS</a:t>
            </a:r>
            <a:endParaRPr lang="en-US" sz="5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457326" y="2649180"/>
            <a:ext cx="154782" cy="165493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457326" y="2824259"/>
            <a:ext cx="154782" cy="165493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457326" y="2994515"/>
            <a:ext cx="154782" cy="165493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879810" y="2096312"/>
            <a:ext cx="7681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Chadwick Mooring</a:t>
            </a:r>
          </a:p>
          <a:p>
            <a:pPr algn="ctr"/>
            <a:r>
              <a:rPr lang="en-US" sz="600" dirty="0" smtClean="0"/>
              <a:t>Gear</a:t>
            </a:r>
          </a:p>
        </p:txBody>
      </p:sp>
      <p:cxnSp>
        <p:nvCxnSpPr>
          <p:cNvPr id="40" name="Straight Arrow Connector 39"/>
          <p:cNvCxnSpPr>
            <a:stCxn id="39" idx="2"/>
            <a:endCxn id="37" idx="0"/>
          </p:cNvCxnSpPr>
          <p:nvPr/>
        </p:nvCxnSpPr>
        <p:spPr>
          <a:xfrm>
            <a:off x="1263890" y="2373311"/>
            <a:ext cx="270827" cy="4509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 rot="5400000">
            <a:off x="953690" y="2742200"/>
            <a:ext cx="342237" cy="321690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65677" y="2598785"/>
            <a:ext cx="49404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AUV LARS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559723" y="2691118"/>
            <a:ext cx="573163" cy="2158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4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Deck Layout – AUV LARS Crane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104837" y="3679676"/>
            <a:ext cx="625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 smtClean="0"/>
              <a:t>Weight Stacks</a:t>
            </a:r>
          </a:p>
          <a:p>
            <a:pPr algn="ctr"/>
            <a:r>
              <a:rPr lang="en-US" sz="600" dirty="0" smtClean="0"/>
              <a:t>4 Total</a:t>
            </a:r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728933" y="3764019"/>
            <a:ext cx="370725" cy="79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22403" y="3955196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 smtClean="0"/>
              <a:t>Tether Deck</a:t>
            </a:r>
          </a:p>
          <a:p>
            <a:pPr algn="ctr"/>
            <a:r>
              <a:rPr lang="en-US" sz="600" dirty="0" smtClean="0"/>
              <a:t>Run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785378" y="3806863"/>
            <a:ext cx="963661" cy="2868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387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59</Words>
  <Application>Microsoft Office PowerPoint</Application>
  <PresentationFormat>On-screen Show (4:3)</PresentationFormat>
  <Paragraphs>29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Deck Layout – No AUV LARS Crane</vt:lpstr>
      <vt:lpstr>Deck Layout – AUV LARS Crane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meteor</dc:creator>
  <cp:lastModifiedBy>meteor</cp:lastModifiedBy>
  <cp:revision>8</cp:revision>
  <dcterms:created xsi:type="dcterms:W3CDTF">2018-04-11T00:13:23Z</dcterms:created>
  <dcterms:modified xsi:type="dcterms:W3CDTF">2018-04-11T01:18:00Z</dcterms:modified>
</cp:coreProperties>
</file>