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96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7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1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4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071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3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79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1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8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3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58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DC1FF-7458-4B98-8E1C-F61DA2D9723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4AD11-0DB7-4A6B-83C2-375DA8F4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2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501902" y="984976"/>
            <a:ext cx="1435608" cy="3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I2MAP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305556" y="984976"/>
            <a:ext cx="1435608" cy="3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MAPPERS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5257800" y="984976"/>
            <a:ext cx="1216152" cy="365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GULPER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201412" y="1481906"/>
            <a:ext cx="132892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Marguerite Blum</a:t>
            </a:r>
          </a:p>
          <a:p>
            <a:r>
              <a:rPr lang="en-US" sz="1200" i="1" dirty="0" smtClean="0"/>
              <a:t>Research Tech</a:t>
            </a:r>
            <a:endParaRPr lang="en-US" sz="1200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3305556" y="1576288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Dave Caress</a:t>
            </a:r>
          </a:p>
          <a:p>
            <a:r>
              <a:rPr lang="en-US" sz="1200" i="1" dirty="0" smtClean="0"/>
              <a:t>Principal Engineer</a:t>
            </a:r>
            <a:endParaRPr lang="en-US" sz="1200" i="1" dirty="0"/>
          </a:p>
        </p:txBody>
      </p:sp>
      <p:sp>
        <p:nvSpPr>
          <p:cNvPr id="46" name="TextBox 45"/>
          <p:cNvSpPr txBox="1"/>
          <p:nvPr/>
        </p:nvSpPr>
        <p:spPr>
          <a:xfrm>
            <a:off x="3305556" y="2107843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Jenny </a:t>
            </a:r>
            <a:r>
              <a:rPr lang="en-US" sz="1200" dirty="0" err="1" smtClean="0"/>
              <a:t>Paduan</a:t>
            </a:r>
            <a:endParaRPr lang="en-US" sz="1200" dirty="0" smtClean="0"/>
          </a:p>
          <a:p>
            <a:r>
              <a:rPr lang="en-US" sz="1200" i="1" dirty="0" smtClean="0"/>
              <a:t>Senior Researcher</a:t>
            </a:r>
            <a:endParaRPr lang="en-US" sz="1200" i="1" dirty="0"/>
          </a:p>
        </p:txBody>
      </p:sp>
      <p:sp>
        <p:nvSpPr>
          <p:cNvPr id="47" name="TextBox 46"/>
          <p:cNvSpPr txBox="1"/>
          <p:nvPr/>
        </p:nvSpPr>
        <p:spPr>
          <a:xfrm>
            <a:off x="5201412" y="2075516"/>
            <a:ext cx="132892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John Ryan</a:t>
            </a:r>
          </a:p>
          <a:p>
            <a:r>
              <a:rPr lang="en-US" sz="1200" i="1" dirty="0" smtClean="0"/>
              <a:t>Senior Researcher</a:t>
            </a:r>
            <a:endParaRPr lang="en-US" sz="1200" i="1" dirty="0"/>
          </a:p>
        </p:txBody>
      </p:sp>
      <p:sp>
        <p:nvSpPr>
          <p:cNvPr id="48" name="TextBox 47"/>
          <p:cNvSpPr txBox="1"/>
          <p:nvPr/>
        </p:nvSpPr>
        <p:spPr>
          <a:xfrm>
            <a:off x="1501902" y="1576288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Chad </a:t>
            </a:r>
            <a:r>
              <a:rPr lang="en-US" sz="1200" dirty="0" err="1" smtClean="0"/>
              <a:t>Waluk</a:t>
            </a:r>
            <a:endParaRPr lang="en-US" sz="1200" dirty="0" smtClean="0"/>
          </a:p>
          <a:p>
            <a:r>
              <a:rPr lang="en-US" sz="1200" i="1" dirty="0" smtClean="0"/>
              <a:t>Researcher</a:t>
            </a:r>
            <a:endParaRPr lang="en-US" sz="1200" i="1" dirty="0"/>
          </a:p>
        </p:txBody>
      </p:sp>
      <p:sp>
        <p:nvSpPr>
          <p:cNvPr id="49" name="TextBox 48"/>
          <p:cNvSpPr txBox="1"/>
          <p:nvPr/>
        </p:nvSpPr>
        <p:spPr>
          <a:xfrm>
            <a:off x="5257800" y="2669126"/>
            <a:ext cx="132892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Alana Sherman</a:t>
            </a:r>
          </a:p>
          <a:p>
            <a:r>
              <a:rPr lang="en-US" sz="1200" i="1" dirty="0" smtClean="0"/>
              <a:t>Elec-Eng. Lead</a:t>
            </a:r>
            <a:endParaRPr lang="en-US" sz="1200" i="1" dirty="0"/>
          </a:p>
        </p:txBody>
      </p:sp>
      <p:sp>
        <p:nvSpPr>
          <p:cNvPr id="50" name="TextBox 49"/>
          <p:cNvSpPr txBox="1"/>
          <p:nvPr/>
        </p:nvSpPr>
        <p:spPr>
          <a:xfrm>
            <a:off x="1501902" y="2207461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Rob Sherlock</a:t>
            </a:r>
          </a:p>
          <a:p>
            <a:r>
              <a:rPr lang="en-US" sz="1200" i="1" dirty="0" smtClean="0"/>
              <a:t>Researcher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501902" y="2838634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Bruce Robison</a:t>
            </a:r>
          </a:p>
          <a:p>
            <a:r>
              <a:rPr lang="en-US" sz="1200" i="1" dirty="0" smtClean="0"/>
              <a:t>Midwater Ecologist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01902" y="3469807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Kim </a:t>
            </a:r>
            <a:r>
              <a:rPr lang="en-US" sz="1200" dirty="0" err="1"/>
              <a:t>R</a:t>
            </a:r>
            <a:r>
              <a:rPr lang="en-US" sz="1200" dirty="0" err="1" smtClean="0"/>
              <a:t>eisenbichler</a:t>
            </a:r>
            <a:endParaRPr lang="en-US" sz="1200" dirty="0" smtClean="0"/>
          </a:p>
          <a:p>
            <a:r>
              <a:rPr lang="en-US" sz="1200" i="1" dirty="0" smtClean="0"/>
              <a:t>Researcher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501902" y="4032723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Eric Martin</a:t>
            </a:r>
          </a:p>
          <a:p>
            <a:r>
              <a:rPr lang="en-US" sz="1200" i="1" dirty="0" smtClean="0"/>
              <a:t>Electrical Engineer</a:t>
            </a:r>
            <a:endParaRPr lang="en-US" sz="1200" i="1" dirty="0"/>
          </a:p>
        </p:txBody>
      </p:sp>
      <p:sp>
        <p:nvSpPr>
          <p:cNvPr id="54" name="TextBox 53"/>
          <p:cNvSpPr txBox="1"/>
          <p:nvPr/>
        </p:nvSpPr>
        <p:spPr>
          <a:xfrm>
            <a:off x="9899904" y="3008142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Doug </a:t>
            </a:r>
            <a:r>
              <a:rPr lang="en-US" sz="1200" dirty="0" err="1" smtClean="0"/>
              <a:t>Conlin</a:t>
            </a:r>
            <a:r>
              <a:rPr lang="en-US" sz="1200" dirty="0" smtClean="0"/>
              <a:t> </a:t>
            </a:r>
          </a:p>
          <a:p>
            <a:r>
              <a:rPr lang="en-US" sz="1200" i="1" dirty="0" smtClean="0"/>
              <a:t>IS Tech Supervisor</a:t>
            </a:r>
            <a:endParaRPr lang="en-US" sz="1200" i="1" dirty="0"/>
          </a:p>
        </p:txBody>
      </p:sp>
      <p:sp>
        <p:nvSpPr>
          <p:cNvPr id="55" name="TextBox 54"/>
          <p:cNvSpPr txBox="1"/>
          <p:nvPr/>
        </p:nvSpPr>
        <p:spPr>
          <a:xfrm>
            <a:off x="9899904" y="2380593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Erik </a:t>
            </a:r>
            <a:r>
              <a:rPr lang="en-US" sz="1200" dirty="0" err="1" smtClean="0"/>
              <a:t>Trauschke</a:t>
            </a:r>
            <a:endParaRPr lang="en-US" sz="1200" dirty="0" smtClean="0"/>
          </a:p>
          <a:p>
            <a:r>
              <a:rPr lang="en-US" sz="1200" i="1" dirty="0" smtClean="0"/>
              <a:t>LRAUV Ops Lead</a:t>
            </a:r>
            <a:endParaRPr lang="en-US" sz="1200" i="1" dirty="0"/>
          </a:p>
        </p:txBody>
      </p:sp>
      <p:sp>
        <p:nvSpPr>
          <p:cNvPr id="57" name="TextBox 56"/>
          <p:cNvSpPr txBox="1"/>
          <p:nvPr/>
        </p:nvSpPr>
        <p:spPr>
          <a:xfrm>
            <a:off x="1501902" y="4595639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Kelly Benoit-Bird</a:t>
            </a:r>
          </a:p>
          <a:p>
            <a:r>
              <a:rPr lang="en-US" sz="1200" i="1" dirty="0" smtClean="0"/>
              <a:t>Senior Scientist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501902" y="5728479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Francois </a:t>
            </a:r>
            <a:r>
              <a:rPr lang="en-US" sz="1200" dirty="0" err="1" smtClean="0"/>
              <a:t>Cazenave</a:t>
            </a:r>
            <a:endParaRPr lang="en-US" sz="1200" dirty="0" smtClean="0"/>
          </a:p>
          <a:p>
            <a:r>
              <a:rPr lang="en-US" sz="1200" i="1" dirty="0" smtClean="0"/>
              <a:t>Mechanical Eng.</a:t>
            </a:r>
            <a:endParaRPr lang="en-US" sz="1200" i="1" dirty="0"/>
          </a:p>
        </p:txBody>
      </p:sp>
      <p:sp>
        <p:nvSpPr>
          <p:cNvPr id="59" name="TextBox 58"/>
          <p:cNvSpPr txBox="1"/>
          <p:nvPr/>
        </p:nvSpPr>
        <p:spPr>
          <a:xfrm>
            <a:off x="5259324" y="3238974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Larry Bird</a:t>
            </a:r>
          </a:p>
          <a:p>
            <a:r>
              <a:rPr lang="en-US" sz="1200" i="1" dirty="0" smtClean="0"/>
              <a:t>Mechanical Eng.</a:t>
            </a:r>
            <a:endParaRPr lang="en-US" sz="1200" i="1" dirty="0"/>
          </a:p>
        </p:txBody>
      </p:sp>
      <p:sp>
        <p:nvSpPr>
          <p:cNvPr id="60" name="TextBox 59"/>
          <p:cNvSpPr txBox="1"/>
          <p:nvPr/>
        </p:nvSpPr>
        <p:spPr>
          <a:xfrm>
            <a:off x="6861810" y="3469806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DJ Osbourne</a:t>
            </a:r>
          </a:p>
          <a:p>
            <a:r>
              <a:rPr lang="en-US" sz="1200" i="1" dirty="0" smtClean="0"/>
              <a:t>ROV Pilot, </a:t>
            </a:r>
            <a:r>
              <a:rPr lang="en-US" sz="1200" i="1" dirty="0" err="1" smtClean="0"/>
              <a:t>Ventana</a:t>
            </a:r>
            <a:endParaRPr lang="en-US" sz="1200" i="1" dirty="0"/>
          </a:p>
        </p:txBody>
      </p:sp>
      <p:sp>
        <p:nvSpPr>
          <p:cNvPr id="61" name="TextBox 60"/>
          <p:cNvSpPr txBox="1"/>
          <p:nvPr/>
        </p:nvSpPr>
        <p:spPr>
          <a:xfrm>
            <a:off x="3305556" y="2669126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Rob McEwen</a:t>
            </a:r>
          </a:p>
          <a:p>
            <a:r>
              <a:rPr lang="en-US" sz="1200" i="1" dirty="0" smtClean="0"/>
              <a:t>Control Sys. Eng.</a:t>
            </a:r>
            <a:endParaRPr lang="en-US" sz="1200" i="1" dirty="0"/>
          </a:p>
        </p:txBody>
      </p:sp>
      <p:sp>
        <p:nvSpPr>
          <p:cNvPr id="62" name="TextBox 61"/>
          <p:cNvSpPr txBox="1"/>
          <p:nvPr/>
        </p:nvSpPr>
        <p:spPr>
          <a:xfrm>
            <a:off x="1501902" y="5158555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Rob McEwen</a:t>
            </a:r>
          </a:p>
          <a:p>
            <a:r>
              <a:rPr lang="en-US" sz="1200" i="1" dirty="0" smtClean="0"/>
              <a:t>Control Sys. Eng.</a:t>
            </a:r>
            <a:endParaRPr lang="en-US" sz="1200" i="1" dirty="0"/>
          </a:p>
        </p:txBody>
      </p:sp>
      <p:sp>
        <p:nvSpPr>
          <p:cNvPr id="63" name="TextBox 62"/>
          <p:cNvSpPr txBox="1"/>
          <p:nvPr/>
        </p:nvSpPr>
        <p:spPr>
          <a:xfrm>
            <a:off x="3305556" y="3238974"/>
            <a:ext cx="143560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Charles Paull</a:t>
            </a:r>
          </a:p>
          <a:p>
            <a:r>
              <a:rPr lang="en-US" sz="1200" i="1" dirty="0" smtClean="0"/>
              <a:t>Senior Scientist</a:t>
            </a:r>
            <a:endParaRPr lang="en-US" sz="1200" i="1" dirty="0"/>
          </a:p>
        </p:txBody>
      </p:sp>
      <p:sp>
        <p:nvSpPr>
          <p:cNvPr id="64" name="TextBox 63"/>
          <p:cNvSpPr txBox="1"/>
          <p:nvPr/>
        </p:nvSpPr>
        <p:spPr>
          <a:xfrm>
            <a:off x="6827520" y="2865833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Ed </a:t>
            </a:r>
            <a:r>
              <a:rPr lang="en-US" sz="1200" dirty="0" err="1" smtClean="0"/>
              <a:t>Mellinger</a:t>
            </a:r>
            <a:endParaRPr lang="en-US" sz="1200" dirty="0" smtClean="0"/>
          </a:p>
          <a:p>
            <a:r>
              <a:rPr lang="en-US" sz="1200" i="1" dirty="0" smtClean="0"/>
              <a:t>Electrical Engineer</a:t>
            </a:r>
            <a:endParaRPr lang="en-US" sz="1200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3305556" y="3931471"/>
            <a:ext cx="1435608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Rich Henthorn</a:t>
            </a:r>
          </a:p>
          <a:p>
            <a:r>
              <a:rPr lang="en-US" sz="1200" i="1" dirty="0" smtClean="0"/>
              <a:t>Software Engineer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385714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97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Emery Nolasco</dc:creator>
  <cp:lastModifiedBy>Emery Nolasco</cp:lastModifiedBy>
  <cp:revision>3</cp:revision>
  <dcterms:created xsi:type="dcterms:W3CDTF">2019-10-15T23:29:17Z</dcterms:created>
  <dcterms:modified xsi:type="dcterms:W3CDTF">2019-10-15T23:47:44Z</dcterms:modified>
</cp:coreProperties>
</file>