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5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6B9C-7F3D-4EDC-A74F-8D516A2D241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8C47-15F4-448F-8280-90BABB05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63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6B9C-7F3D-4EDC-A74F-8D516A2D241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8C47-15F4-448F-8280-90BABB05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60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6B9C-7F3D-4EDC-A74F-8D516A2D241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8C47-15F4-448F-8280-90BABB05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40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6B9C-7F3D-4EDC-A74F-8D516A2D241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8C47-15F4-448F-8280-90BABB05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052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6B9C-7F3D-4EDC-A74F-8D516A2D241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8C47-15F4-448F-8280-90BABB05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310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6B9C-7F3D-4EDC-A74F-8D516A2D241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8C47-15F4-448F-8280-90BABB05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32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6B9C-7F3D-4EDC-A74F-8D516A2D241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8C47-15F4-448F-8280-90BABB05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0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6B9C-7F3D-4EDC-A74F-8D516A2D241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8C47-15F4-448F-8280-90BABB05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60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6B9C-7F3D-4EDC-A74F-8D516A2D241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8C47-15F4-448F-8280-90BABB05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4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6B9C-7F3D-4EDC-A74F-8D516A2D241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8C47-15F4-448F-8280-90BABB05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4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6B9C-7F3D-4EDC-A74F-8D516A2D241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8C47-15F4-448F-8280-90BABB05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195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E6B9C-7F3D-4EDC-A74F-8D516A2D241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F8C47-15F4-448F-8280-90BABB053B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25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1233" y="4159822"/>
            <a:ext cx="9144000" cy="1655762"/>
          </a:xfrm>
        </p:spPr>
        <p:txBody>
          <a:bodyPr/>
          <a:lstStyle/>
          <a:p>
            <a:r>
              <a:rPr lang="en-US" dirty="0" smtClean="0"/>
              <a:t>Email the AUV Team at </a:t>
            </a:r>
            <a:r>
              <a:rPr lang="en-US" b="1" dirty="0" smtClean="0"/>
              <a:t>auv-team@mbari.org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972862" y="681280"/>
            <a:ext cx="592074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Please Notify the AUV Team if: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You need access to the vehicles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Need a modification done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Made a modification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Other…</a:t>
            </a:r>
            <a:endParaRPr lang="en-US" sz="2400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269" y="4740420"/>
            <a:ext cx="2211929" cy="170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09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Emery Nolasco</dc:creator>
  <cp:lastModifiedBy>Emery Nolasco</cp:lastModifiedBy>
  <cp:revision>2</cp:revision>
  <dcterms:created xsi:type="dcterms:W3CDTF">2019-10-09T17:27:34Z</dcterms:created>
  <dcterms:modified xsi:type="dcterms:W3CDTF">2019-10-09T17:37:21Z</dcterms:modified>
</cp:coreProperties>
</file>