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F47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4" autoAdjust="0"/>
    <p:restoredTop sz="96661" autoAdjust="0"/>
  </p:normalViewPr>
  <p:slideViewPr>
    <p:cSldViewPr snapToGrid="0">
      <p:cViewPr>
        <p:scale>
          <a:sx n="170" d="100"/>
          <a:sy n="170" d="100"/>
        </p:scale>
        <p:origin x="-1800" y="-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7B27A-E7BC-4A11-B182-28352C6E67D8}" type="datetimeFigureOut">
              <a:rPr lang="en-US" smtClean="0"/>
              <a:t>12/13/2019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635AD-93BA-4C26-B3D9-843D9E4886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24931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7B27A-E7BC-4A11-B182-28352C6E67D8}" type="datetimeFigureOut">
              <a:rPr lang="en-US" smtClean="0"/>
              <a:t>12/13/2019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635AD-93BA-4C26-B3D9-843D9E4886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36212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7B27A-E7BC-4A11-B182-28352C6E67D8}" type="datetimeFigureOut">
              <a:rPr lang="en-US" smtClean="0"/>
              <a:t>12/13/2019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635AD-93BA-4C26-B3D9-843D9E4886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09474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7B27A-E7BC-4A11-B182-28352C6E67D8}" type="datetimeFigureOut">
              <a:rPr lang="en-US" smtClean="0"/>
              <a:t>12/13/2019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635AD-93BA-4C26-B3D9-843D9E4886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68094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7B27A-E7BC-4A11-B182-28352C6E67D8}" type="datetimeFigureOut">
              <a:rPr lang="en-US" smtClean="0"/>
              <a:t>12/13/2019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635AD-93BA-4C26-B3D9-843D9E4886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435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7B27A-E7BC-4A11-B182-28352C6E67D8}" type="datetimeFigureOut">
              <a:rPr lang="en-US" smtClean="0"/>
              <a:t>12/13/2019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635AD-93BA-4C26-B3D9-843D9E4886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83281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7B27A-E7BC-4A11-B182-28352C6E67D8}" type="datetimeFigureOut">
              <a:rPr lang="en-US" smtClean="0"/>
              <a:t>12/13/2019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635AD-93BA-4C26-B3D9-843D9E4886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61303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7B27A-E7BC-4A11-B182-28352C6E67D8}" type="datetimeFigureOut">
              <a:rPr lang="en-US" smtClean="0"/>
              <a:t>12/13/2019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635AD-93BA-4C26-B3D9-843D9E4886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6930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7B27A-E7BC-4A11-B182-28352C6E67D8}" type="datetimeFigureOut">
              <a:rPr lang="en-US" smtClean="0"/>
              <a:t>12/13/2019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635AD-93BA-4C26-B3D9-843D9E4886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7511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7B27A-E7BC-4A11-B182-28352C6E67D8}" type="datetimeFigureOut">
              <a:rPr lang="en-US" smtClean="0"/>
              <a:t>12/13/2019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635AD-93BA-4C26-B3D9-843D9E4886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42009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7B27A-E7BC-4A11-B182-28352C6E67D8}" type="datetimeFigureOut">
              <a:rPr lang="en-US" smtClean="0"/>
              <a:t>12/13/2019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635AD-93BA-4C26-B3D9-843D9E4886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52092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67B27A-E7BC-4A11-B182-28352C6E67D8}" type="datetimeFigureOut">
              <a:rPr lang="en-US" smtClean="0"/>
              <a:t>12/13/2019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C635AD-93BA-4C26-B3D9-843D9E4886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2655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7163" y="3243127"/>
            <a:ext cx="1764282" cy="2289069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391436" y="1258355"/>
            <a:ext cx="1258711" cy="558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1. Megger</a:t>
            </a:r>
            <a:endParaRPr lang="en-US" dirty="0"/>
          </a:p>
        </p:txBody>
      </p:sp>
      <p:cxnSp>
        <p:nvCxnSpPr>
          <p:cNvPr id="7" name="Elbow Connector 6"/>
          <p:cNvCxnSpPr>
            <a:stCxn id="15" idx="0"/>
            <a:endCxn id="4" idx="1"/>
          </p:cNvCxnSpPr>
          <p:nvPr/>
        </p:nvCxnSpPr>
        <p:spPr>
          <a:xfrm rot="16200000" flipV="1">
            <a:off x="3183318" y="2745873"/>
            <a:ext cx="2435934" cy="19698"/>
          </a:xfrm>
          <a:prstGeom prst="bentConnector4">
            <a:avLst>
              <a:gd name="adj1" fmla="val 44265"/>
              <a:gd name="adj2" fmla="val 1661986"/>
            </a:avLst>
          </a:prstGeom>
          <a:ln w="5715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val 14"/>
          <p:cNvSpPr/>
          <p:nvPr/>
        </p:nvSpPr>
        <p:spPr>
          <a:xfrm>
            <a:off x="4312356" y="3973689"/>
            <a:ext cx="197555" cy="197555"/>
          </a:xfrm>
          <a:prstGeom prst="ellipse">
            <a:avLst/>
          </a:prstGeom>
          <a:noFill/>
          <a:ln w="7620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</a:rPr>
              <a:t>4</a:t>
            </a:r>
            <a:endParaRPr lang="en-US" sz="2000" b="1" dirty="0">
              <a:solidFill>
                <a:schemeClr val="tx1"/>
              </a:solidFill>
            </a:endParaRPr>
          </a:p>
        </p:txBody>
      </p:sp>
      <p:cxnSp>
        <p:nvCxnSpPr>
          <p:cNvPr id="24" name="Elbow Connector 23"/>
          <p:cNvCxnSpPr>
            <a:stCxn id="4" idx="3"/>
          </p:cNvCxnSpPr>
          <p:nvPr/>
        </p:nvCxnSpPr>
        <p:spPr>
          <a:xfrm>
            <a:off x="5650147" y="1537755"/>
            <a:ext cx="449127" cy="809978"/>
          </a:xfrm>
          <a:prstGeom prst="bentConnector2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/>
          <p:cNvSpPr/>
          <p:nvPr/>
        </p:nvSpPr>
        <p:spPr>
          <a:xfrm rot="5400000">
            <a:off x="6000879" y="2448522"/>
            <a:ext cx="174040" cy="202149"/>
          </a:xfrm>
          <a:prstGeom prst="rect">
            <a:avLst/>
          </a:prstGeom>
          <a:solidFill>
            <a:schemeClr val="tx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7" name="Group 46"/>
          <p:cNvGrpSpPr/>
          <p:nvPr/>
        </p:nvGrpSpPr>
        <p:grpSpPr>
          <a:xfrm>
            <a:off x="5994571" y="2359378"/>
            <a:ext cx="186657" cy="103200"/>
            <a:chOff x="6820685" y="1533007"/>
            <a:chExt cx="357318" cy="197556"/>
          </a:xfrm>
        </p:grpSpPr>
        <p:sp>
          <p:nvSpPr>
            <p:cNvPr id="48" name="Rectangle 47"/>
            <p:cNvSpPr/>
            <p:nvPr/>
          </p:nvSpPr>
          <p:spPr>
            <a:xfrm>
              <a:off x="6820685" y="1533008"/>
              <a:ext cx="45719" cy="197555"/>
            </a:xfrm>
            <a:prstGeom prst="rect">
              <a:avLst/>
            </a:prstGeom>
            <a:solidFill>
              <a:srgbClr val="EF475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48"/>
            <p:cNvSpPr/>
            <p:nvPr/>
          </p:nvSpPr>
          <p:spPr>
            <a:xfrm>
              <a:off x="6864023" y="1533008"/>
              <a:ext cx="45719" cy="197555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49"/>
            <p:cNvSpPr/>
            <p:nvPr/>
          </p:nvSpPr>
          <p:spPr>
            <a:xfrm>
              <a:off x="6909118" y="1533008"/>
              <a:ext cx="45719" cy="197555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50"/>
            <p:cNvSpPr/>
            <p:nvPr/>
          </p:nvSpPr>
          <p:spPr>
            <a:xfrm>
              <a:off x="6953658" y="1533008"/>
              <a:ext cx="45719" cy="197555"/>
            </a:xfrm>
            <a:prstGeom prst="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51"/>
            <p:cNvSpPr/>
            <p:nvPr/>
          </p:nvSpPr>
          <p:spPr>
            <a:xfrm>
              <a:off x="6997606" y="1533008"/>
              <a:ext cx="45719" cy="197555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52"/>
            <p:cNvSpPr/>
            <p:nvPr/>
          </p:nvSpPr>
          <p:spPr>
            <a:xfrm>
              <a:off x="7043854" y="1533008"/>
              <a:ext cx="45719" cy="197555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4" name="Group 53"/>
            <p:cNvGrpSpPr/>
            <p:nvPr/>
          </p:nvGrpSpPr>
          <p:grpSpPr>
            <a:xfrm>
              <a:off x="7088068" y="1533008"/>
              <a:ext cx="45719" cy="197555"/>
              <a:chOff x="7150006" y="1685408"/>
              <a:chExt cx="45719" cy="197555"/>
            </a:xfrm>
          </p:grpSpPr>
          <p:sp>
            <p:nvSpPr>
              <p:cNvPr id="58" name="Rectangle 57"/>
              <p:cNvSpPr/>
              <p:nvPr/>
            </p:nvSpPr>
            <p:spPr>
              <a:xfrm>
                <a:off x="7150006" y="1685408"/>
                <a:ext cx="45719" cy="197555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59" name="Straight Connector 58"/>
              <p:cNvCxnSpPr>
                <a:stCxn id="58" idx="0"/>
                <a:endCxn id="58" idx="2"/>
              </p:cNvCxnSpPr>
              <p:nvPr/>
            </p:nvCxnSpPr>
            <p:spPr>
              <a:xfrm>
                <a:off x="7172866" y="1685408"/>
                <a:ext cx="0" cy="197555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5" name="Group 54"/>
            <p:cNvGrpSpPr/>
            <p:nvPr/>
          </p:nvGrpSpPr>
          <p:grpSpPr>
            <a:xfrm>
              <a:off x="7132284" y="1533007"/>
              <a:ext cx="45719" cy="197556"/>
              <a:chOff x="7560055" y="1628886"/>
              <a:chExt cx="45719" cy="197556"/>
            </a:xfrm>
          </p:grpSpPr>
          <p:sp>
            <p:nvSpPr>
              <p:cNvPr id="56" name="Rectangle 55"/>
              <p:cNvSpPr/>
              <p:nvPr/>
            </p:nvSpPr>
            <p:spPr>
              <a:xfrm>
                <a:off x="7560055" y="1628886"/>
                <a:ext cx="45719" cy="197555"/>
              </a:xfrm>
              <a:prstGeom prst="rect">
                <a:avLst/>
              </a:prstGeom>
              <a:solidFill>
                <a:srgbClr val="EF475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57" name="Straight Connector 56"/>
              <p:cNvCxnSpPr/>
              <p:nvPr/>
            </p:nvCxnSpPr>
            <p:spPr>
              <a:xfrm>
                <a:off x="7582915" y="1628887"/>
                <a:ext cx="0" cy="197555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70" name="Rectangle 69"/>
          <p:cNvSpPr/>
          <p:nvPr/>
        </p:nvSpPr>
        <p:spPr>
          <a:xfrm rot="5400000">
            <a:off x="5916636" y="2775709"/>
            <a:ext cx="342526" cy="8630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/>
          <p:cNvSpPr/>
          <p:nvPr/>
        </p:nvSpPr>
        <p:spPr>
          <a:xfrm rot="5400000">
            <a:off x="6000879" y="2965087"/>
            <a:ext cx="174040" cy="202149"/>
          </a:xfrm>
          <a:prstGeom prst="rect">
            <a:avLst/>
          </a:prstGeom>
          <a:solidFill>
            <a:schemeClr val="tx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 smtClean="0"/>
              <a:t>F</a:t>
            </a:r>
            <a:endParaRPr lang="en-US" sz="1050" dirty="0"/>
          </a:p>
        </p:txBody>
      </p:sp>
      <p:sp>
        <p:nvSpPr>
          <p:cNvPr id="72" name="Rectangle 71"/>
          <p:cNvSpPr/>
          <p:nvPr/>
        </p:nvSpPr>
        <p:spPr>
          <a:xfrm rot="5400000">
            <a:off x="6000879" y="3133572"/>
            <a:ext cx="174040" cy="202149"/>
          </a:xfrm>
          <a:prstGeom prst="rect">
            <a:avLst/>
          </a:prstGeom>
          <a:solidFill>
            <a:schemeClr val="tx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 smtClean="0"/>
              <a:t>M</a:t>
            </a:r>
            <a:endParaRPr lang="en-US" sz="1050" dirty="0"/>
          </a:p>
        </p:txBody>
      </p:sp>
      <p:sp>
        <p:nvSpPr>
          <p:cNvPr id="74" name="Freeform 73"/>
          <p:cNvSpPr/>
          <p:nvPr/>
        </p:nvSpPr>
        <p:spPr>
          <a:xfrm>
            <a:off x="5017778" y="3326621"/>
            <a:ext cx="1074572" cy="680098"/>
          </a:xfrm>
          <a:custGeom>
            <a:avLst/>
            <a:gdLst>
              <a:gd name="connsiteX0" fmla="*/ 976108 w 981807"/>
              <a:gd name="connsiteY0" fmla="*/ 0 h 678788"/>
              <a:gd name="connsiteX1" fmla="*/ 835863 w 981807"/>
              <a:gd name="connsiteY1" fmla="*/ 605860 h 678788"/>
              <a:gd name="connsiteX2" fmla="*/ 0 w 981807"/>
              <a:gd name="connsiteY2" fmla="*/ 678788 h 6787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81807" h="678788">
                <a:moveTo>
                  <a:pt x="976108" y="0"/>
                </a:moveTo>
                <a:cubicBezTo>
                  <a:pt x="987328" y="246364"/>
                  <a:pt x="998548" y="492729"/>
                  <a:pt x="835863" y="605860"/>
                </a:cubicBezTo>
                <a:cubicBezTo>
                  <a:pt x="673178" y="718991"/>
                  <a:pt x="36464" y="557242"/>
                  <a:pt x="0" y="678788"/>
                </a:cubicBezTo>
              </a:path>
            </a:pathLst>
          </a:cu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le 17"/>
          <p:cNvSpPr/>
          <p:nvPr/>
        </p:nvSpPr>
        <p:spPr>
          <a:xfrm>
            <a:off x="4696178" y="3775407"/>
            <a:ext cx="406400" cy="395838"/>
          </a:xfrm>
          <a:prstGeom prst="roundRect">
            <a:avLst/>
          </a:prstGeom>
          <a:solidFill>
            <a:schemeClr val="tx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77" name="Freeform 76"/>
          <p:cNvSpPr/>
          <p:nvPr/>
        </p:nvSpPr>
        <p:spPr>
          <a:xfrm>
            <a:off x="4877925" y="2864468"/>
            <a:ext cx="400736" cy="987328"/>
          </a:xfrm>
          <a:custGeom>
            <a:avLst/>
            <a:gdLst>
              <a:gd name="connsiteX0" fmla="*/ 400736 w 400736"/>
              <a:gd name="connsiteY0" fmla="*/ 0 h 987328"/>
              <a:gd name="connsiteX1" fmla="*/ 277320 w 400736"/>
              <a:gd name="connsiteY1" fmla="*/ 415127 h 987328"/>
              <a:gd name="connsiteX2" fmla="*/ 24879 w 400736"/>
              <a:gd name="connsiteY2" fmla="*/ 628300 h 987328"/>
              <a:gd name="connsiteX3" fmla="*/ 8049 w 400736"/>
              <a:gd name="connsiteY3" fmla="*/ 987328 h 9873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0736" h="987328">
                <a:moveTo>
                  <a:pt x="400736" y="0"/>
                </a:moveTo>
                <a:cubicBezTo>
                  <a:pt x="370349" y="155205"/>
                  <a:pt x="339963" y="310410"/>
                  <a:pt x="277320" y="415127"/>
                </a:cubicBezTo>
                <a:cubicBezTo>
                  <a:pt x="214677" y="519844"/>
                  <a:pt x="69758" y="532933"/>
                  <a:pt x="24879" y="628300"/>
                </a:cubicBezTo>
                <a:cubicBezTo>
                  <a:pt x="-20000" y="723667"/>
                  <a:pt x="9919" y="822774"/>
                  <a:pt x="8049" y="987328"/>
                </a:cubicBezTo>
              </a:path>
            </a:pathLst>
          </a:cu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TextBox 81"/>
          <p:cNvSpPr txBox="1"/>
          <p:nvPr/>
        </p:nvSpPr>
        <p:spPr>
          <a:xfrm>
            <a:off x="6104826" y="2630377"/>
            <a:ext cx="1682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76" name="Rectangle 75"/>
          <p:cNvSpPr/>
          <p:nvPr/>
        </p:nvSpPr>
        <p:spPr>
          <a:xfrm rot="6051448">
            <a:off x="5174122" y="2845955"/>
            <a:ext cx="174040" cy="202149"/>
          </a:xfrm>
          <a:prstGeom prst="rect">
            <a:avLst/>
          </a:prstGeom>
          <a:solidFill>
            <a:schemeClr val="tx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F</a:t>
            </a:r>
            <a:endParaRPr lang="en-US" sz="1400" dirty="0"/>
          </a:p>
        </p:txBody>
      </p:sp>
      <p:sp>
        <p:nvSpPr>
          <p:cNvPr id="86" name="TextBox 85"/>
          <p:cNvSpPr txBox="1"/>
          <p:nvPr/>
        </p:nvSpPr>
        <p:spPr>
          <a:xfrm>
            <a:off x="4551009" y="4703525"/>
            <a:ext cx="1682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48051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14196</TotalTime>
  <Words>10</Words>
  <Application>Microsoft Office PowerPoint</Application>
  <PresentationFormat>Widescreen</PresentationFormat>
  <Paragraphs>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MBARI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Emery Nolasco</dc:creator>
  <cp:lastModifiedBy>Emery Nolasco</cp:lastModifiedBy>
  <cp:revision>6</cp:revision>
  <dcterms:created xsi:type="dcterms:W3CDTF">2019-12-14T01:43:31Z</dcterms:created>
  <dcterms:modified xsi:type="dcterms:W3CDTF">2019-12-23T22:20:31Z</dcterms:modified>
</cp:coreProperties>
</file>