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-48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02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6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2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2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1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84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5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3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5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8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0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4D305-FEB7-4059-B837-4D8527D328B2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79C5C-DD2F-499C-B5FE-44804A1A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1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438400" y="0"/>
            <a:ext cx="7086600" cy="6908354"/>
            <a:chOff x="1371600" y="-77248"/>
            <a:chExt cx="7086600" cy="69083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90" r="33105" b="17847"/>
            <a:stretch/>
          </p:blipFill>
          <p:spPr>
            <a:xfrm>
              <a:off x="1371600" y="-77248"/>
              <a:ext cx="7086600" cy="690835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514600" y="762000"/>
              <a:ext cx="229184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DC/DC Filters &amp;</a:t>
              </a:r>
            </a:p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Monitoring</a:t>
              </a:r>
            </a:p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(converters on bottom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33600" y="4800600"/>
              <a:ext cx="778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Power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50121" y="4800600"/>
              <a:ext cx="7024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Serial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72200" y="1752600"/>
              <a:ext cx="869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TS4100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4600" y="3276600"/>
              <a:ext cx="10839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solidFill>
                    <a:srgbClr val="FFFF00"/>
                  </a:solidFill>
                </a:rPr>
                <a:t>Freewave</a:t>
              </a:r>
              <a:endParaRPr lang="en-US" dirty="0" smtClean="0">
                <a:solidFill>
                  <a:srgbClr val="FFFF00"/>
                </a:solidFill>
              </a:endParaRPr>
            </a:p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MM2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7400" y="4419600"/>
              <a:ext cx="177067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SBD Warrior</a:t>
              </a:r>
            </a:p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(DG 16 &amp; Splitter</a:t>
              </a:r>
            </a:p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Above?)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447" y="860352"/>
            <a:ext cx="25301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Connectors</a:t>
            </a:r>
          </a:p>
          <a:p>
            <a:r>
              <a:rPr lang="en-US" dirty="0" smtClean="0"/>
              <a:t>Changed to from all</a:t>
            </a:r>
          </a:p>
          <a:p>
            <a:r>
              <a:rPr lang="en-US" dirty="0" smtClean="0"/>
              <a:t>3w3’s to mix of</a:t>
            </a:r>
          </a:p>
          <a:p>
            <a:r>
              <a:rPr lang="en-US" dirty="0" smtClean="0"/>
              <a:t>3w3, Molex </a:t>
            </a:r>
            <a:r>
              <a:rPr lang="en-US" dirty="0" err="1" smtClean="0"/>
              <a:t>microfit</a:t>
            </a:r>
            <a:endParaRPr lang="en-US" dirty="0" smtClean="0"/>
          </a:p>
          <a:p>
            <a:r>
              <a:rPr lang="en-US" dirty="0" smtClean="0"/>
              <a:t>3mm, and </a:t>
            </a:r>
            <a:r>
              <a:rPr lang="en-US" dirty="0" err="1" smtClean="0"/>
              <a:t>Harwin</a:t>
            </a:r>
            <a:r>
              <a:rPr lang="en-US" dirty="0" smtClean="0"/>
              <a:t> 12</a:t>
            </a:r>
          </a:p>
          <a:p>
            <a:endParaRPr lang="en-US" dirty="0"/>
          </a:p>
          <a:p>
            <a:r>
              <a:rPr lang="en-US" dirty="0" smtClean="0"/>
              <a:t>Serial changed to </a:t>
            </a:r>
            <a:r>
              <a:rPr lang="en-US" dirty="0" err="1" smtClean="0"/>
              <a:t>Harwin</a:t>
            </a:r>
            <a:endParaRPr lang="en-US" dirty="0" smtClean="0"/>
          </a:p>
          <a:p>
            <a:r>
              <a:rPr lang="en-US" dirty="0" smtClean="0"/>
              <a:t>14 pin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8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1</cp:revision>
  <dcterms:created xsi:type="dcterms:W3CDTF">2017-07-21T00:00:04Z</dcterms:created>
  <dcterms:modified xsi:type="dcterms:W3CDTF">2017-07-21T00:09:27Z</dcterms:modified>
</cp:coreProperties>
</file>