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0" autoAdjust="0"/>
    <p:restoredTop sz="94660"/>
  </p:normalViewPr>
  <p:slideViewPr>
    <p:cSldViewPr snapToGrid="0">
      <p:cViewPr>
        <p:scale>
          <a:sx n="90" d="100"/>
          <a:sy n="90" d="100"/>
        </p:scale>
        <p:origin x="1218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2BCA4-3FF3-40B7-B992-A0BF26259AD9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47206-18B4-4D49-8C15-AE4CE0672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272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2BCA4-3FF3-40B7-B992-A0BF26259AD9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47206-18B4-4D49-8C15-AE4CE0672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595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2BCA4-3FF3-40B7-B992-A0BF26259AD9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47206-18B4-4D49-8C15-AE4CE0672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64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2BCA4-3FF3-40B7-B992-A0BF26259AD9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47206-18B4-4D49-8C15-AE4CE0672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773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2BCA4-3FF3-40B7-B992-A0BF26259AD9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47206-18B4-4D49-8C15-AE4CE0672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061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2BCA4-3FF3-40B7-B992-A0BF26259AD9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47206-18B4-4D49-8C15-AE4CE0672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213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2BCA4-3FF3-40B7-B992-A0BF26259AD9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47206-18B4-4D49-8C15-AE4CE0672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713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2BCA4-3FF3-40B7-B992-A0BF26259AD9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47206-18B4-4D49-8C15-AE4CE0672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19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2BCA4-3FF3-40B7-B992-A0BF26259AD9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47206-18B4-4D49-8C15-AE4CE0672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856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2BCA4-3FF3-40B7-B992-A0BF26259AD9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47206-18B4-4D49-8C15-AE4CE0672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438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2BCA4-3FF3-40B7-B992-A0BF26259AD9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47206-18B4-4D49-8C15-AE4CE0672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265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2BCA4-3FF3-40B7-B992-A0BF26259AD9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47206-18B4-4D49-8C15-AE4CE0672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125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56" b="7043"/>
          <a:stretch/>
        </p:blipFill>
        <p:spPr>
          <a:xfrm>
            <a:off x="0" y="0"/>
            <a:ext cx="12157788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0971" y="333873"/>
            <a:ext cx="384988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 Week In the Life of the</a:t>
            </a:r>
          </a:p>
          <a:p>
            <a:pPr algn="ctr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Midwater Dorado</a:t>
            </a:r>
          </a:p>
          <a:p>
            <a:pPr indent="91440">
              <a:buFont typeface="Arial" panose="020B0604020202020204" pitchFamily="34" charset="0"/>
              <a:buChar char="•"/>
            </a:pPr>
            <a:r>
              <a: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Autonomous Monterey Bay Time Series</a:t>
            </a:r>
          </a:p>
          <a:p>
            <a:pPr indent="91440">
              <a:buFont typeface="Arial" panose="020B0604020202020204" pitchFamily="34" charset="0"/>
              <a:buChar char="•"/>
            </a:pPr>
            <a:r>
              <a: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Deploy morning day 1, recover morning day 2</a:t>
            </a:r>
          </a:p>
          <a:p>
            <a:pPr indent="91440">
              <a:buFont typeface="Arial" panose="020B0604020202020204" pitchFamily="34" charset="0"/>
              <a:buChar char="•"/>
            </a:pPr>
            <a:r>
              <a: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 knot survey speed around bay</a:t>
            </a:r>
          </a:p>
          <a:p>
            <a:pPr indent="91440">
              <a:buFont typeface="Arial" panose="020B0604020202020204" pitchFamily="34" charset="0"/>
              <a:buChar char="•"/>
            </a:pPr>
            <a:r>
              <a: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Recover samples and recharge</a:t>
            </a:r>
          </a:p>
          <a:p>
            <a:pPr indent="91440">
              <a:buFont typeface="Arial" panose="020B0604020202020204" pitchFamily="34" charset="0"/>
              <a:buChar char="•"/>
            </a:pPr>
            <a:r>
              <a: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Deploy morning day 3, recover morning day 5</a:t>
            </a:r>
          </a:p>
          <a:p>
            <a:pPr indent="91440">
              <a:buFont typeface="Arial" panose="020B0604020202020204" pitchFamily="34" charset="0"/>
              <a:buChar char="•"/>
            </a:pPr>
            <a:r>
              <a: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 knot survey speed from C1 to M2</a:t>
            </a:r>
          </a:p>
          <a:p>
            <a:pPr indent="91440">
              <a:buFont typeface="Arial" panose="020B0604020202020204" pitchFamily="34" charset="0"/>
              <a:buChar char="•"/>
            </a:pPr>
            <a:r>
              <a: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Transects </a:t>
            </a:r>
            <a:r>
              <a:rPr lang="en-US" sz="1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YoYo</a:t>
            </a:r>
            <a:r>
              <a: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to 100m, profiles to 200m</a:t>
            </a:r>
          </a:p>
          <a:p>
            <a:pPr marL="91440" indent="-91440">
              <a:buFont typeface="Arial" panose="020B0604020202020204" pitchFamily="34" charset="0"/>
              <a:buChar char="•"/>
            </a:pPr>
            <a:r>
              <a: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Able to profile at M1 and M2 during daylight to </a:t>
            </a:r>
            <a:r>
              <a:rPr lang="en-US" sz="1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to</a:t>
            </a:r>
            <a:r>
              <a: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allow PAR measurements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07796" y="1335649"/>
            <a:ext cx="24832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Monday 11/30 To</a:t>
            </a:r>
            <a:r>
              <a:rPr lang="en-US" sz="1400" dirty="0"/>
              <a:t> </a:t>
            </a:r>
            <a:r>
              <a:rPr lang="en-US" sz="1400" dirty="0" smtClean="0"/>
              <a:t>Tuesday 12/1</a:t>
            </a:r>
          </a:p>
          <a:p>
            <a:pPr algn="ctr"/>
            <a:r>
              <a:rPr lang="en-US" sz="1400" dirty="0" smtClean="0"/>
              <a:t>66km Cross Bay Survey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8132" y="3538273"/>
            <a:ext cx="2495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Wednesday 12/2 To</a:t>
            </a:r>
            <a:r>
              <a:rPr lang="en-US" sz="1400" dirty="0"/>
              <a:t> </a:t>
            </a:r>
            <a:r>
              <a:rPr lang="en-US" sz="1400" dirty="0" smtClean="0"/>
              <a:t>Friday 12/3</a:t>
            </a:r>
          </a:p>
          <a:p>
            <a:pPr algn="ctr"/>
            <a:r>
              <a:rPr lang="en-US" sz="1400" dirty="0" smtClean="0"/>
              <a:t>110km C1/M2 Survey</a:t>
            </a:r>
          </a:p>
        </p:txBody>
      </p:sp>
      <p:sp>
        <p:nvSpPr>
          <p:cNvPr id="8" name="Right Arrow 7"/>
          <p:cNvSpPr/>
          <p:nvPr/>
        </p:nvSpPr>
        <p:spPr>
          <a:xfrm rot="1706036">
            <a:off x="5981102" y="1910206"/>
            <a:ext cx="764111" cy="3445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183595">
            <a:off x="2484585" y="3890547"/>
            <a:ext cx="615198" cy="3445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8059480" y="2987747"/>
            <a:ext cx="90375" cy="74429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969105" y="3354571"/>
            <a:ext cx="90375" cy="74429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846834" y="3799943"/>
            <a:ext cx="90375" cy="74429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731638" y="4256565"/>
            <a:ext cx="90375" cy="74429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616456" y="4612757"/>
            <a:ext cx="90375" cy="74429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7228372" y="4256570"/>
            <a:ext cx="90375" cy="74429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909393" y="3990754"/>
            <a:ext cx="90375" cy="74429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6596530" y="3725454"/>
            <a:ext cx="90375" cy="74429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272783" y="3441009"/>
            <a:ext cx="90375" cy="74429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532581" y="2933596"/>
            <a:ext cx="90375" cy="74429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6700202" y="2493719"/>
            <a:ext cx="90375" cy="74429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833105" y="2121373"/>
            <a:ext cx="90375" cy="74429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6967873" y="1769541"/>
            <a:ext cx="90375" cy="74429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7276210" y="2087519"/>
            <a:ext cx="90375" cy="74429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7568608" y="2417132"/>
            <a:ext cx="90375" cy="74429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7845048" y="2730793"/>
            <a:ext cx="90375" cy="74429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3147510" y="4124885"/>
            <a:ext cx="90375" cy="74429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6305449" y="3354570"/>
            <a:ext cx="90375" cy="74429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3328556" y="4254627"/>
            <a:ext cx="13846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200m profile</a:t>
            </a:r>
          </a:p>
          <a:p>
            <a:pPr algn="ctr"/>
            <a:r>
              <a:rPr lang="en-US" sz="1400" dirty="0" smtClean="0"/>
              <a:t>10 samples total</a:t>
            </a:r>
          </a:p>
        </p:txBody>
      </p:sp>
      <p:cxnSp>
        <p:nvCxnSpPr>
          <p:cNvPr id="32" name="Straight Arrow Connector 31"/>
          <p:cNvCxnSpPr>
            <a:endCxn id="28" idx="5"/>
          </p:cNvCxnSpPr>
          <p:nvPr/>
        </p:nvCxnSpPr>
        <p:spPr>
          <a:xfrm flipH="1" flipV="1">
            <a:off x="3224650" y="4188414"/>
            <a:ext cx="221935" cy="22180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4985908" y="2726137"/>
            <a:ext cx="13846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200m profile</a:t>
            </a:r>
          </a:p>
          <a:p>
            <a:pPr algn="ctr"/>
            <a:r>
              <a:rPr lang="en-US" sz="1400" dirty="0" smtClean="0"/>
              <a:t>10 samples total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5759793" y="3273872"/>
            <a:ext cx="483933" cy="11791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794779" y="5270048"/>
            <a:ext cx="422511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Paragon Dorado Deployments</a:t>
            </a:r>
          </a:p>
          <a:p>
            <a:pPr marL="91440" indent="-91440">
              <a:buFont typeface="Arial" panose="020B0604020202020204" pitchFamily="34" charset="0"/>
              <a:buChar char="•"/>
            </a:pPr>
            <a:r>
              <a: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Routine operations, emergency recoveries and kelp clearing</a:t>
            </a:r>
          </a:p>
          <a:p>
            <a:pPr marL="91440" indent="-91440">
              <a:buFont typeface="Arial" panose="020B0604020202020204" pitchFamily="34" charset="0"/>
              <a:buChar char="•"/>
            </a:pPr>
            <a:r>
              <a: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Additional equipment for RDF tracking and towing</a:t>
            </a:r>
          </a:p>
          <a:p>
            <a:pPr marL="91440" indent="-91440">
              <a:buFont typeface="Arial" panose="020B0604020202020204" pitchFamily="34" charset="0"/>
              <a:buChar char="•"/>
            </a:pPr>
            <a:r>
              <a: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12 hour turnarounds </a:t>
            </a:r>
          </a:p>
          <a:p>
            <a:pPr indent="91440">
              <a:buFont typeface="Arial" panose="020B0604020202020204" pitchFamily="34" charset="0"/>
              <a:buChar char="•"/>
            </a:pPr>
            <a:endParaRPr lang="en-US" sz="1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665" y="4124885"/>
            <a:ext cx="3644153" cy="273311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1852" y="305354"/>
            <a:ext cx="3255936" cy="244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937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5897" r="2826" b="3348"/>
          <a:stretch/>
        </p:blipFill>
        <p:spPr>
          <a:xfrm>
            <a:off x="1" y="0"/>
            <a:ext cx="121539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6606" y="412439"/>
            <a:ext cx="45713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Cumulative CTD/I2MAP Operations</a:t>
            </a:r>
          </a:p>
          <a:p>
            <a:pPr algn="ctr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10/1/2020 to 12/30/2020</a:t>
            </a:r>
            <a:endParaRPr 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63972" y="3164619"/>
            <a:ext cx="15931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Two C1/M2 </a:t>
            </a:r>
          </a:p>
          <a:p>
            <a:pPr algn="ctr"/>
            <a:r>
              <a:rPr lang="en-US" dirty="0" smtClean="0"/>
              <a:t>Gulper Surveys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767054" y="3816626"/>
            <a:ext cx="345210" cy="37371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145819" y="1655875"/>
            <a:ext cx="15931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Six Cross Bay</a:t>
            </a:r>
          </a:p>
          <a:p>
            <a:pPr algn="ctr"/>
            <a:r>
              <a:rPr lang="en-US" dirty="0" smtClean="0"/>
              <a:t>Gulper Surveys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5942415" y="2302206"/>
            <a:ext cx="720778" cy="23426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964201" y="4394248"/>
            <a:ext cx="161486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Attempt to Perform</a:t>
            </a:r>
          </a:p>
          <a:p>
            <a:pPr algn="ctr"/>
            <a:r>
              <a:rPr lang="en-US" sz="1400" dirty="0" smtClean="0"/>
              <a:t>I2MAP Survey</a:t>
            </a:r>
          </a:p>
          <a:p>
            <a:pPr algn="ctr"/>
            <a:r>
              <a:rPr lang="en-US" sz="1400" dirty="0" smtClean="0"/>
              <a:t>Before Shutdown</a:t>
            </a:r>
          </a:p>
          <a:p>
            <a:pPr algn="ctr"/>
            <a:r>
              <a:rPr lang="en-US" sz="1400" dirty="0" smtClean="0"/>
              <a:t>Aborted Dive due</a:t>
            </a:r>
          </a:p>
          <a:p>
            <a:pPr algn="ctr"/>
            <a:r>
              <a:rPr lang="en-US" sz="1400" dirty="0" smtClean="0"/>
              <a:t>To GPS Failure</a:t>
            </a:r>
          </a:p>
        </p:txBody>
      </p:sp>
      <p:cxnSp>
        <p:nvCxnSpPr>
          <p:cNvPr id="14" name="Straight Arrow Connector 13"/>
          <p:cNvCxnSpPr>
            <a:stCxn id="12" idx="0"/>
          </p:cNvCxnSpPr>
          <p:nvPr/>
        </p:nvCxnSpPr>
        <p:spPr>
          <a:xfrm flipV="1">
            <a:off x="5771634" y="4190337"/>
            <a:ext cx="305317" cy="20391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1799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8120</TotalTime>
  <Words>148</Words>
  <Application>Microsoft Office PowerPoint</Application>
  <PresentationFormat>Widescreen</PresentationFormat>
  <Paragraphs>33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Hans Thomas</dc:creator>
  <cp:lastModifiedBy>Hans Thomas</cp:lastModifiedBy>
  <cp:revision>11</cp:revision>
  <dcterms:created xsi:type="dcterms:W3CDTF">2021-01-28T01:48:02Z</dcterms:created>
  <dcterms:modified xsi:type="dcterms:W3CDTF">2021-02-02T17:08:20Z</dcterms:modified>
</cp:coreProperties>
</file>