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41" autoAdjust="0"/>
    <p:restoredTop sz="94660"/>
  </p:normalViewPr>
  <p:slideViewPr>
    <p:cSldViewPr snapToGrid="0">
      <p:cViewPr varScale="1">
        <p:scale>
          <a:sx n="54" d="100"/>
          <a:sy n="54" d="100"/>
        </p:scale>
        <p:origin x="86" y="7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48035-65E2-4837-B926-D294BBAC9C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8161F9-BA1D-43C9-8CAB-EF56FD5E81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017AC-75F6-40FC-8672-7A0DCE207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7C55-28E2-48F0-BF99-7D182ED8880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8D6C2-6F0B-414C-9966-B8A6EEE88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0A94A-5163-44AD-BD14-038DF6330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96EC-066D-40E2-AB32-720DAA161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046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9C38C-5215-4413-997A-3C9640324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A6A9C9-A3D5-45BD-BEAB-49F5BE5A0C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E75EC-315C-49BF-9350-A1E80153F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7C55-28E2-48F0-BF99-7D182ED8880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FC7A5-D010-4844-AF40-AC1681FB3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F7E17-4891-4B1B-9ABD-627C6868B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96EC-066D-40E2-AB32-720DAA161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970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7DD057-79EB-439D-828B-668D6CC0FD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493167-B8B8-406B-B548-C5F3FAFA80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E71554-FB8B-4C7C-B58B-11620FB99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7C55-28E2-48F0-BF99-7D182ED8880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3026C6-CBBB-4C99-872C-E59607E28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3062D-FD70-4E51-923C-A94B78991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96EC-066D-40E2-AB32-720DAA161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56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27E0A-62BC-4BC8-99DF-FC04206BF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0F100C-D61A-4AAD-B5CF-B94BA6DE2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B322AB-27AC-4B82-A411-F149A6842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7C55-28E2-48F0-BF99-7D182ED8880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24609-25FD-4272-93F3-1E34312E2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F292ED-D620-4D63-9EF8-02C463DA4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96EC-066D-40E2-AB32-720DAA161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639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C6116-5BBC-483D-A519-8555336A9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8C92D5-D025-4259-8818-6849A7987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2FCBD-2A06-4AB2-A933-C7216E701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7C55-28E2-48F0-BF99-7D182ED8880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8A6CB-0525-4108-8461-54D5EA0E2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C26D74-EC3F-4B5D-B2D1-A79DEA87B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96EC-066D-40E2-AB32-720DAA161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81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4BCE1-7BFF-4959-8EFF-D70FA9459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7A3078-7915-4694-9671-C422EC07F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123BAB-D964-4F8B-812A-B70A662BD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D68BD5-FFD4-4C5E-8E85-D4D6A29F0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7C55-28E2-48F0-BF99-7D182ED8880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05EF30-3927-4591-8D54-B8432C67F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279017-6D8F-4730-9B00-C8697C9A7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96EC-066D-40E2-AB32-720DAA161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160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D7CE6-C81B-4383-98C7-7E39AD379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13BB3E-48FD-43A5-B5B4-BEF5738590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67553-4B9F-41D7-974F-96AEC223AF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055328-8037-4B54-951A-AA7C1FD11A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B59E45-93BB-489C-BDFA-65406AD96D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0825C-A350-440E-8064-47C34821B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7C55-28E2-48F0-BF99-7D182ED8880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B73753-86F8-4105-B30F-EC36317F2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9E81B6-5F06-45A7-AFB1-5F651256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96EC-066D-40E2-AB32-720DAA161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654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B1A92-B00E-4A98-AAFE-260DDC988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C0DC16-92FF-4983-B350-887FC210C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7C55-28E2-48F0-BF99-7D182ED8880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9B3506-3099-4392-A9BA-A6FF7049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F442F8-2324-4E6C-92BD-BA2EAEA66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96EC-066D-40E2-AB32-720DAA161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53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E99183-9CC4-4E81-A9BB-B8C3412F5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7C55-28E2-48F0-BF99-7D182ED8880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780977-BB26-4597-8C62-755EFDA1F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CAB377-5F9A-4453-8CCC-551DA2EEF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96EC-066D-40E2-AB32-720DAA161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568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8E9AF-BDFB-4DBE-81C6-A4DCA88E7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99547-9813-4628-91F6-1499B94E8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CAF268-37F6-4A79-8F6D-257B08D904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C14143-79BB-4EDE-97D0-D8D28482B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7C55-28E2-48F0-BF99-7D182ED8880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C52BE9-9992-49D1-9F63-5C0C21BD5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38438-5C16-4712-A243-03FAB8EF1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96EC-066D-40E2-AB32-720DAA161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6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93E46-D30E-49C0-AA9E-BEB849583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6AEF25-0E17-4FCA-92F8-70C14FAD9D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0B99A8-8DBC-405F-BEAB-19F6A4630E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B702C-2693-45CD-9361-BD6BB2D43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57C55-28E2-48F0-BF99-7D182ED8880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0B8994-CEA9-454A-A73D-1FD0E75B1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48D96A-7A5B-4035-936C-EE1F58C9B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96EC-066D-40E2-AB32-720DAA161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030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DA1D74-707B-412A-8F4E-39C796370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D70F4B-6594-468E-9B39-8115138F78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DC0FF-9CCF-4C50-B3A2-EC3FABA384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57C55-28E2-48F0-BF99-7D182ED8880D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482DB6-2C69-4274-93C0-F701B618F9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47475-9548-441A-AB75-F73BE76B49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B596EC-066D-40E2-AB32-720DAA161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764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92D9A7B-8E1F-4FAB-96D1-43DF329727E3}"/>
              </a:ext>
            </a:extLst>
          </p:cNvPr>
          <p:cNvGrpSpPr/>
          <p:nvPr/>
        </p:nvGrpSpPr>
        <p:grpSpPr>
          <a:xfrm>
            <a:off x="110810" y="94100"/>
            <a:ext cx="11971522" cy="6268873"/>
            <a:chOff x="270614" y="94100"/>
            <a:chExt cx="11971522" cy="626887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F42B36E-E0CD-4FF8-A800-5DA09F86B261}"/>
                </a:ext>
              </a:extLst>
            </p:cNvPr>
            <p:cNvSpPr txBox="1"/>
            <p:nvPr/>
          </p:nvSpPr>
          <p:spPr>
            <a:xfrm>
              <a:off x="4499349" y="94100"/>
              <a:ext cx="24561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/>
                <a:t>MK20 MOD0 (DEFENDER ROV)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97906DC-53BD-4EB1-8DFA-F98099EEF76B}"/>
                </a:ext>
              </a:extLst>
            </p:cNvPr>
            <p:cNvSpPr txBox="1"/>
            <p:nvPr/>
          </p:nvSpPr>
          <p:spPr>
            <a:xfrm>
              <a:off x="1977668" y="1355175"/>
              <a:ext cx="14312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Defender Vehicle</a:t>
              </a:r>
            </a:p>
            <a:p>
              <a:pPr algn="ctr"/>
              <a:r>
                <a:rPr lang="en-US" sz="1400" dirty="0"/>
                <a:t>(70844)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AF50D9C-72CD-4F0D-ACAB-9A67F907A8AD}"/>
                </a:ext>
              </a:extLst>
            </p:cNvPr>
            <p:cNvSpPr txBox="1"/>
            <p:nvPr/>
          </p:nvSpPr>
          <p:spPr>
            <a:xfrm>
              <a:off x="2428479" y="2708735"/>
              <a:ext cx="12559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Power Module</a:t>
              </a:r>
            </a:p>
            <a:p>
              <a:r>
                <a:rPr lang="en-US" sz="1400" dirty="0"/>
                <a:t>(70160)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B3142AA-2111-4ACE-A84C-E15C98A23F7D}"/>
                </a:ext>
              </a:extLst>
            </p:cNvPr>
            <p:cNvSpPr txBox="1"/>
            <p:nvPr/>
          </p:nvSpPr>
          <p:spPr>
            <a:xfrm>
              <a:off x="1991561" y="903297"/>
              <a:ext cx="13843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0B0F0"/>
                  </a:solidFill>
                </a:rPr>
                <a:t>Subsea Segment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D2952B6-3765-4BEF-9853-C54C4FAC8C95}"/>
                </a:ext>
              </a:extLst>
            </p:cNvPr>
            <p:cNvSpPr txBox="1"/>
            <p:nvPr/>
          </p:nvSpPr>
          <p:spPr>
            <a:xfrm>
              <a:off x="8427124" y="921057"/>
              <a:ext cx="147668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0B0F0"/>
                  </a:solidFill>
                </a:rPr>
                <a:t>Top Side Segment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DCBC17B-5281-4E8D-8A45-B4CCF421F1B1}"/>
                </a:ext>
              </a:extLst>
            </p:cNvPr>
            <p:cNvSpPr txBox="1"/>
            <p:nvPr/>
          </p:nvSpPr>
          <p:spPr>
            <a:xfrm>
              <a:off x="6123219" y="2129469"/>
              <a:ext cx="7505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OCC</a:t>
              </a:r>
            </a:p>
            <a:p>
              <a:r>
                <a:rPr lang="en-US" sz="1400" dirty="0"/>
                <a:t>(70218)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9AB1E8B-CDCB-4738-B704-432EB32ED791}"/>
                </a:ext>
              </a:extLst>
            </p:cNvPr>
            <p:cNvSpPr txBox="1"/>
            <p:nvPr/>
          </p:nvSpPr>
          <p:spPr>
            <a:xfrm>
              <a:off x="7120180" y="3727157"/>
              <a:ext cx="13471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Hand Controller</a:t>
              </a:r>
            </a:p>
            <a:p>
              <a:r>
                <a:rPr lang="en-US" sz="1400" dirty="0"/>
                <a:t>(71655)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6A223C3-96BA-41F0-ACB3-8EF8775ED46E}"/>
                </a:ext>
              </a:extLst>
            </p:cNvPr>
            <p:cNvSpPr txBox="1"/>
            <p:nvPr/>
          </p:nvSpPr>
          <p:spPr>
            <a:xfrm>
              <a:off x="7146813" y="4643183"/>
              <a:ext cx="12902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IP-65 Keyboard</a:t>
              </a:r>
            </a:p>
            <a:p>
              <a:r>
                <a:rPr lang="en-US" sz="1400" dirty="0"/>
                <a:t>(71855)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174CE9F-97A1-456E-B3C1-FA728F5ED320}"/>
                </a:ext>
              </a:extLst>
            </p:cNvPr>
            <p:cNvSpPr txBox="1"/>
            <p:nvPr/>
          </p:nvSpPr>
          <p:spPr>
            <a:xfrm>
              <a:off x="7149329" y="4187024"/>
              <a:ext cx="13163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</a:rPr>
                <a:t>Xbox Controller</a:t>
              </a:r>
            </a:p>
            <a:p>
              <a:r>
                <a:rPr lang="en-US" sz="1400" dirty="0">
                  <a:solidFill>
                    <a:srgbClr val="FF0000"/>
                  </a:solidFill>
                </a:rPr>
                <a:t>(72234*)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5602A2B-B316-4A8F-A1DE-27564F83D1BE}"/>
                </a:ext>
              </a:extLst>
            </p:cNvPr>
            <p:cNvSpPr txBox="1"/>
            <p:nvPr/>
          </p:nvSpPr>
          <p:spPr>
            <a:xfrm>
              <a:off x="2430995" y="3185170"/>
              <a:ext cx="13404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Comms Module</a:t>
              </a:r>
            </a:p>
            <a:p>
              <a:r>
                <a:rPr lang="en-US" sz="1400" dirty="0"/>
                <a:t>(70191)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5AD2650-3BFE-455B-A974-1D319D415569}"/>
                </a:ext>
              </a:extLst>
            </p:cNvPr>
            <p:cNvSpPr txBox="1"/>
            <p:nvPr/>
          </p:nvSpPr>
          <p:spPr>
            <a:xfrm>
              <a:off x="2457040" y="3653310"/>
              <a:ext cx="7505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AHRS</a:t>
              </a:r>
            </a:p>
            <a:p>
              <a:r>
                <a:rPr lang="en-US" sz="1400" dirty="0"/>
                <a:t>(70273)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B6C6BC6-C9C7-439A-877B-579C4FC03713}"/>
                </a:ext>
              </a:extLst>
            </p:cNvPr>
            <p:cNvSpPr txBox="1"/>
            <p:nvPr/>
          </p:nvSpPr>
          <p:spPr>
            <a:xfrm>
              <a:off x="788038" y="2706204"/>
              <a:ext cx="9985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2F Grabber</a:t>
              </a:r>
            </a:p>
            <a:p>
              <a:r>
                <a:rPr lang="en-US" sz="1400" dirty="0"/>
                <a:t>(70824)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3A94E12-B47B-4983-9813-62484D5BCA87}"/>
                </a:ext>
              </a:extLst>
            </p:cNvPr>
            <p:cNvSpPr txBox="1"/>
            <p:nvPr/>
          </p:nvSpPr>
          <p:spPr>
            <a:xfrm>
              <a:off x="4607955" y="3644147"/>
              <a:ext cx="1095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Nav Package</a:t>
              </a:r>
            </a:p>
            <a:p>
              <a:r>
                <a:rPr lang="en-US" sz="1400" dirty="0"/>
                <a:t>(71042)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8DE04BD-634A-45C8-90A7-B72F46305A73}"/>
                </a:ext>
              </a:extLst>
            </p:cNvPr>
            <p:cNvSpPr txBox="1"/>
            <p:nvPr/>
          </p:nvSpPr>
          <p:spPr>
            <a:xfrm>
              <a:off x="5105111" y="4115541"/>
              <a:ext cx="11664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DVL</a:t>
              </a:r>
            </a:p>
            <a:p>
              <a:r>
                <a:rPr lang="en-US" sz="1400" dirty="0"/>
                <a:t>(71044 </a:t>
              </a:r>
              <a:r>
                <a:rPr lang="en-US" sz="1400" dirty="0" err="1"/>
                <a:t>RevD</a:t>
              </a:r>
              <a:r>
                <a:rPr lang="en-US" sz="1400" dirty="0"/>
                <a:t>)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2B6997A-E176-4768-870A-CCBC143B9222}"/>
                </a:ext>
              </a:extLst>
            </p:cNvPr>
            <p:cNvSpPr txBox="1"/>
            <p:nvPr/>
          </p:nvSpPr>
          <p:spPr>
            <a:xfrm>
              <a:off x="4601595" y="2704878"/>
              <a:ext cx="7505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FLS</a:t>
              </a:r>
            </a:p>
            <a:p>
              <a:r>
                <a:rPr lang="en-US" sz="1400" dirty="0"/>
                <a:t>(71047)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CF35B0C-744A-4EAC-B12A-8DC13BFC1F95}"/>
                </a:ext>
              </a:extLst>
            </p:cNvPr>
            <p:cNvSpPr txBox="1"/>
            <p:nvPr/>
          </p:nvSpPr>
          <p:spPr>
            <a:xfrm>
              <a:off x="4599076" y="3180288"/>
              <a:ext cx="98456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USBL - SUB</a:t>
              </a:r>
            </a:p>
            <a:p>
              <a:r>
                <a:rPr lang="en-US" sz="1400" dirty="0"/>
                <a:t>(71162)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571B135-1D2F-4ADA-9F06-E726F04D1C90}"/>
                </a:ext>
              </a:extLst>
            </p:cNvPr>
            <p:cNvSpPr txBox="1"/>
            <p:nvPr/>
          </p:nvSpPr>
          <p:spPr>
            <a:xfrm>
              <a:off x="1837975" y="2386032"/>
              <a:ext cx="17029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0B0F0"/>
                  </a:solidFill>
                </a:rPr>
                <a:t>Modules/Assemblies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B4769C5-2246-4A91-AA8C-02912FA2DB86}"/>
                </a:ext>
              </a:extLst>
            </p:cNvPr>
            <p:cNvSpPr txBox="1"/>
            <p:nvPr/>
          </p:nvSpPr>
          <p:spPr>
            <a:xfrm>
              <a:off x="4115988" y="2370790"/>
              <a:ext cx="745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0B0F0"/>
                  </a:solidFill>
                </a:rPr>
                <a:t>Sensors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07F3B55-5DB5-4691-A80B-1CDE4325D3E6}"/>
                </a:ext>
              </a:extLst>
            </p:cNvPr>
            <p:cNvSpPr txBox="1"/>
            <p:nvPr/>
          </p:nvSpPr>
          <p:spPr>
            <a:xfrm>
              <a:off x="270614" y="2379661"/>
              <a:ext cx="82670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0B0F0"/>
                  </a:solidFill>
                </a:rPr>
                <a:t>Payloads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F24D520-693D-4524-8BA0-768FC2E050F7}"/>
                </a:ext>
              </a:extLst>
            </p:cNvPr>
            <p:cNvSpPr txBox="1"/>
            <p:nvPr/>
          </p:nvSpPr>
          <p:spPr>
            <a:xfrm>
              <a:off x="10974576" y="2043199"/>
              <a:ext cx="7505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Tool Kit</a:t>
              </a:r>
            </a:p>
            <a:p>
              <a:r>
                <a:rPr lang="en-US" sz="1400" dirty="0"/>
                <a:t>(70910)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D23545A-1088-4D9B-938F-7AAC67D8F664}"/>
                </a:ext>
              </a:extLst>
            </p:cNvPr>
            <p:cNvSpPr txBox="1"/>
            <p:nvPr/>
          </p:nvSpPr>
          <p:spPr>
            <a:xfrm>
              <a:off x="2422953" y="4123845"/>
              <a:ext cx="13544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Camera Module</a:t>
              </a:r>
            </a:p>
            <a:p>
              <a:r>
                <a:rPr lang="en-US" sz="1400" dirty="0"/>
                <a:t>(70044)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FD575B5-2058-46E2-99E3-773D8927C007}"/>
                </a:ext>
              </a:extLst>
            </p:cNvPr>
            <p:cNvSpPr txBox="1"/>
            <p:nvPr/>
          </p:nvSpPr>
          <p:spPr>
            <a:xfrm>
              <a:off x="9035249" y="2001474"/>
              <a:ext cx="11503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300m Tether</a:t>
              </a:r>
            </a:p>
            <a:p>
              <a:r>
                <a:rPr lang="en-US" sz="1400" dirty="0"/>
                <a:t>(71997)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E1C48BF-3D69-491E-881A-2F65DD0DAC2F}"/>
                </a:ext>
              </a:extLst>
            </p:cNvPr>
            <p:cNvSpPr txBox="1"/>
            <p:nvPr/>
          </p:nvSpPr>
          <p:spPr>
            <a:xfrm>
              <a:off x="9522190" y="2996655"/>
              <a:ext cx="10595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Strain Relief</a:t>
              </a:r>
            </a:p>
            <a:p>
              <a:r>
                <a:rPr lang="en-US" sz="1400" dirty="0"/>
                <a:t>(71814)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E94AA5F-17D4-4756-9A8E-19FCE452130B}"/>
                </a:ext>
              </a:extLst>
            </p:cNvPr>
            <p:cNvCxnSpPr/>
            <p:nvPr/>
          </p:nvCxnSpPr>
          <p:spPr>
            <a:xfrm>
              <a:off x="2166447" y="2673230"/>
              <a:ext cx="0" cy="2651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0002F60-C867-4D0E-B566-7560F9A055E2}"/>
                </a:ext>
              </a:extLst>
            </p:cNvPr>
            <p:cNvCxnSpPr/>
            <p:nvPr/>
          </p:nvCxnSpPr>
          <p:spPr>
            <a:xfrm>
              <a:off x="2166447" y="2974023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D71F505-B82D-4E03-A73E-4AF275F951FC}"/>
                </a:ext>
              </a:extLst>
            </p:cNvPr>
            <p:cNvCxnSpPr/>
            <p:nvPr/>
          </p:nvCxnSpPr>
          <p:spPr>
            <a:xfrm>
              <a:off x="2167925" y="3454897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B6ED178-047D-44AE-887D-527F32A34D08}"/>
                </a:ext>
              </a:extLst>
            </p:cNvPr>
            <p:cNvCxnSpPr/>
            <p:nvPr/>
          </p:nvCxnSpPr>
          <p:spPr>
            <a:xfrm>
              <a:off x="2159052" y="3925424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F929A47-A4D8-4A41-B1A8-4A241DE72FBF}"/>
                </a:ext>
              </a:extLst>
            </p:cNvPr>
            <p:cNvCxnSpPr/>
            <p:nvPr/>
          </p:nvCxnSpPr>
          <p:spPr>
            <a:xfrm>
              <a:off x="4351848" y="2648075"/>
              <a:ext cx="0" cy="12801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3E46D67-019E-4A7A-91A7-F9B33483DEA8}"/>
                </a:ext>
              </a:extLst>
            </p:cNvPr>
            <p:cNvCxnSpPr/>
            <p:nvPr/>
          </p:nvCxnSpPr>
          <p:spPr>
            <a:xfrm>
              <a:off x="2167931" y="5319197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B5239EE-8D42-4696-9C40-B09C1D2F1D69}"/>
                </a:ext>
              </a:extLst>
            </p:cNvPr>
            <p:cNvCxnSpPr/>
            <p:nvPr/>
          </p:nvCxnSpPr>
          <p:spPr>
            <a:xfrm>
              <a:off x="4344452" y="2976973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DC18B27-832F-4450-BD5A-1740C6E2F485}"/>
                </a:ext>
              </a:extLst>
            </p:cNvPr>
            <p:cNvCxnSpPr/>
            <p:nvPr/>
          </p:nvCxnSpPr>
          <p:spPr>
            <a:xfrm>
              <a:off x="4344453" y="3447502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465A528-5803-41A8-8569-5A2513975090}"/>
                </a:ext>
              </a:extLst>
            </p:cNvPr>
            <p:cNvCxnSpPr/>
            <p:nvPr/>
          </p:nvCxnSpPr>
          <p:spPr>
            <a:xfrm>
              <a:off x="4353326" y="3918010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034E91E-C3B1-4D92-820A-D962E8C45E28}"/>
                </a:ext>
              </a:extLst>
            </p:cNvPr>
            <p:cNvCxnSpPr/>
            <p:nvPr/>
          </p:nvCxnSpPr>
          <p:spPr>
            <a:xfrm>
              <a:off x="4843066" y="4390007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94733D45-8C49-4DA1-8D06-886C81125EE7}"/>
                </a:ext>
              </a:extLst>
            </p:cNvPr>
            <p:cNvCxnSpPr/>
            <p:nvPr/>
          </p:nvCxnSpPr>
          <p:spPr>
            <a:xfrm>
              <a:off x="516682" y="2701331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2C9C0BF-C40D-4436-97ED-5D97C4F01710}"/>
                </a:ext>
              </a:extLst>
            </p:cNvPr>
            <p:cNvCxnSpPr/>
            <p:nvPr/>
          </p:nvCxnSpPr>
          <p:spPr>
            <a:xfrm>
              <a:off x="516682" y="2975490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CC1E0E6-A96B-4990-851D-77155274E522}"/>
                </a:ext>
              </a:extLst>
            </p:cNvPr>
            <p:cNvSpPr txBox="1"/>
            <p:nvPr/>
          </p:nvSpPr>
          <p:spPr>
            <a:xfrm>
              <a:off x="5612469" y="1739442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0B0F0"/>
                  </a:solidFill>
                </a:rPr>
                <a:t>HMI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AF86D5C-4DDD-4C32-A0F0-085FDC409C66}"/>
                </a:ext>
              </a:extLst>
            </p:cNvPr>
            <p:cNvSpPr txBox="1"/>
            <p:nvPr/>
          </p:nvSpPr>
          <p:spPr>
            <a:xfrm>
              <a:off x="8511923" y="1724202"/>
              <a:ext cx="13362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0B0F0"/>
                  </a:solidFill>
                </a:rPr>
                <a:t>Tether Segment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CD5E2FA-A248-4109-A6AF-47C352548342}"/>
                </a:ext>
              </a:extLst>
            </p:cNvPr>
            <p:cNvSpPr txBox="1"/>
            <p:nvPr/>
          </p:nvSpPr>
          <p:spPr>
            <a:xfrm>
              <a:off x="10428164" y="1724202"/>
              <a:ext cx="12665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0B0F0"/>
                  </a:solidFill>
                </a:rPr>
                <a:t>Ancillary Equip</a:t>
              </a: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E5107EBC-BFDA-499A-B0C7-D6ECE31D7CC4}"/>
                </a:ext>
              </a:extLst>
            </p:cNvPr>
            <p:cNvCxnSpPr/>
            <p:nvPr/>
          </p:nvCxnSpPr>
          <p:spPr>
            <a:xfrm>
              <a:off x="5844772" y="2028116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7E4358E0-9941-41BD-B6FE-8732426622E8}"/>
                </a:ext>
              </a:extLst>
            </p:cNvPr>
            <p:cNvCxnSpPr/>
            <p:nvPr/>
          </p:nvCxnSpPr>
          <p:spPr>
            <a:xfrm>
              <a:off x="5844772" y="2302275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53824C4-D762-41B4-BD52-FAFB0F516DFA}"/>
                </a:ext>
              </a:extLst>
            </p:cNvPr>
            <p:cNvCxnSpPr/>
            <p:nvPr/>
          </p:nvCxnSpPr>
          <p:spPr>
            <a:xfrm>
              <a:off x="6358212" y="2612559"/>
              <a:ext cx="0" cy="2651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B45052E-5A4A-46F1-8F9E-C02D426DE458}"/>
                </a:ext>
              </a:extLst>
            </p:cNvPr>
            <p:cNvCxnSpPr/>
            <p:nvPr/>
          </p:nvCxnSpPr>
          <p:spPr>
            <a:xfrm>
              <a:off x="6874591" y="4450681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AAFE504-B91F-4548-AF75-16559FDAF119}"/>
                </a:ext>
              </a:extLst>
            </p:cNvPr>
            <p:cNvCxnSpPr/>
            <p:nvPr/>
          </p:nvCxnSpPr>
          <p:spPr>
            <a:xfrm>
              <a:off x="6865720" y="4912325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793BB36-9518-49AA-9CCE-32F34981E802}"/>
                </a:ext>
              </a:extLst>
            </p:cNvPr>
            <p:cNvSpPr txBox="1"/>
            <p:nvPr/>
          </p:nvSpPr>
          <p:spPr>
            <a:xfrm>
              <a:off x="9010093" y="3458895"/>
              <a:ext cx="14293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100m Tether (x2)</a:t>
              </a:r>
            </a:p>
            <a:p>
              <a:r>
                <a:rPr lang="en-US" sz="1400" dirty="0"/>
                <a:t>(72036)</a:t>
              </a:r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FE8A3043-7615-4A76-B441-34917EAC8FFF}"/>
                </a:ext>
              </a:extLst>
            </p:cNvPr>
            <p:cNvCxnSpPr/>
            <p:nvPr/>
          </p:nvCxnSpPr>
          <p:spPr>
            <a:xfrm>
              <a:off x="8765546" y="2001483"/>
              <a:ext cx="0" cy="16459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20A9586C-A971-4AD4-9280-F4883EF62F80}"/>
                </a:ext>
              </a:extLst>
            </p:cNvPr>
            <p:cNvCxnSpPr/>
            <p:nvPr/>
          </p:nvCxnSpPr>
          <p:spPr>
            <a:xfrm>
              <a:off x="8765546" y="2257886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4FE25396-293E-4061-8261-5FB4B02DDDFD}"/>
                </a:ext>
              </a:extLst>
            </p:cNvPr>
            <p:cNvCxnSpPr/>
            <p:nvPr/>
          </p:nvCxnSpPr>
          <p:spPr>
            <a:xfrm>
              <a:off x="8767024" y="3644283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545A0878-76F2-41AF-9B88-83C1FE350D92}"/>
                </a:ext>
              </a:extLst>
            </p:cNvPr>
            <p:cNvCxnSpPr/>
            <p:nvPr/>
          </p:nvCxnSpPr>
          <p:spPr>
            <a:xfrm>
              <a:off x="9255300" y="3262545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6370F67-94CF-4C42-9E82-4227873B457B}"/>
                </a:ext>
              </a:extLst>
            </p:cNvPr>
            <p:cNvCxnSpPr/>
            <p:nvPr/>
          </p:nvCxnSpPr>
          <p:spPr>
            <a:xfrm>
              <a:off x="10702349" y="1985207"/>
              <a:ext cx="0" cy="31089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08963E7-B237-4EE7-9208-97C45D9A7CA1}"/>
                </a:ext>
              </a:extLst>
            </p:cNvPr>
            <p:cNvCxnSpPr/>
            <p:nvPr/>
          </p:nvCxnSpPr>
          <p:spPr>
            <a:xfrm>
              <a:off x="10702349" y="2303756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26565785-D644-4587-8E2C-68916C8D0D8F}"/>
                </a:ext>
              </a:extLst>
            </p:cNvPr>
            <p:cNvCxnSpPr/>
            <p:nvPr/>
          </p:nvCxnSpPr>
          <p:spPr>
            <a:xfrm>
              <a:off x="2684318" y="2108009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211AD46-DC19-4374-AE69-3F8B1CD45E85}"/>
                </a:ext>
              </a:extLst>
            </p:cNvPr>
            <p:cNvCxnSpPr/>
            <p:nvPr/>
          </p:nvCxnSpPr>
          <p:spPr>
            <a:xfrm>
              <a:off x="688317" y="2091731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9939853F-9E4B-4E63-B12E-8FE855FC821B}"/>
                </a:ext>
              </a:extLst>
            </p:cNvPr>
            <p:cNvCxnSpPr/>
            <p:nvPr/>
          </p:nvCxnSpPr>
          <p:spPr>
            <a:xfrm>
              <a:off x="4479092" y="2091733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322912D0-7B97-4383-8D18-62B8DFC818D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582308" y="194950"/>
              <a:ext cx="0" cy="3794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1F044EF9-011A-4F38-99CE-0BD56EEB7697}"/>
                </a:ext>
              </a:extLst>
            </p:cNvPr>
            <p:cNvCxnSpPr/>
            <p:nvPr/>
          </p:nvCxnSpPr>
          <p:spPr>
            <a:xfrm>
              <a:off x="2676916" y="1141814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AC18DC7D-F562-43AF-8EFD-0EA262AE109D}"/>
                </a:ext>
              </a:extLst>
            </p:cNvPr>
            <p:cNvCxnSpPr/>
            <p:nvPr/>
          </p:nvCxnSpPr>
          <p:spPr>
            <a:xfrm>
              <a:off x="9175384" y="1496930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43CEA91-243C-4964-8EA8-45361A409DE4}"/>
                </a:ext>
              </a:extLst>
            </p:cNvPr>
            <p:cNvCxnSpPr/>
            <p:nvPr/>
          </p:nvCxnSpPr>
          <p:spPr>
            <a:xfrm>
              <a:off x="5909884" y="1489530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F2C0D87B-08CA-4D05-9732-5D16E1979ECF}"/>
                </a:ext>
              </a:extLst>
            </p:cNvPr>
            <p:cNvCxnSpPr/>
            <p:nvPr/>
          </p:nvCxnSpPr>
          <p:spPr>
            <a:xfrm>
              <a:off x="11041186" y="1489532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EBFA4E38-2A8D-468E-825A-888891CE7EE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72584" y="-1070191"/>
              <a:ext cx="0" cy="512064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391C6FC-12B6-49BA-8DC4-073108E9F31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915072" y="-2580143"/>
              <a:ext cx="0" cy="649224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03993EE0-9336-48F7-AF88-3F0F1D22FE11}"/>
                </a:ext>
              </a:extLst>
            </p:cNvPr>
            <p:cNvCxnSpPr/>
            <p:nvPr/>
          </p:nvCxnSpPr>
          <p:spPr>
            <a:xfrm>
              <a:off x="5732331" y="388692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1FBE2587-36FD-42E0-94B8-567D45978805}"/>
                </a:ext>
              </a:extLst>
            </p:cNvPr>
            <p:cNvCxnSpPr/>
            <p:nvPr/>
          </p:nvCxnSpPr>
          <p:spPr>
            <a:xfrm>
              <a:off x="2679883" y="665377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0B9EED3A-0458-487E-8C75-46B75B5EFC8D}"/>
                </a:ext>
              </a:extLst>
            </p:cNvPr>
            <p:cNvCxnSpPr/>
            <p:nvPr/>
          </p:nvCxnSpPr>
          <p:spPr>
            <a:xfrm>
              <a:off x="9169479" y="665379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0BA6C3A-C2E2-47A7-BC7E-FAC992508AB5}"/>
                </a:ext>
              </a:extLst>
            </p:cNvPr>
            <p:cNvSpPr txBox="1"/>
            <p:nvPr/>
          </p:nvSpPr>
          <p:spPr>
            <a:xfrm>
              <a:off x="8512295" y="5175584"/>
              <a:ext cx="16726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FF0000"/>
                  </a:solidFill>
                </a:rPr>
                <a:t>*Not audited (COTS)</a:t>
              </a: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D7968317-3A09-46CC-9C02-82745B82735A}"/>
                </a:ext>
              </a:extLst>
            </p:cNvPr>
            <p:cNvCxnSpPr/>
            <p:nvPr/>
          </p:nvCxnSpPr>
          <p:spPr>
            <a:xfrm>
              <a:off x="2678398" y="1835763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E65B4157-9693-45ED-89AA-DA3A1AD2D17A}"/>
                </a:ext>
              </a:extLst>
            </p:cNvPr>
            <p:cNvCxnSpPr/>
            <p:nvPr/>
          </p:nvCxnSpPr>
          <p:spPr>
            <a:xfrm>
              <a:off x="6359690" y="2879323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5D8466F-B60E-4B6F-B4EB-488745FC74AA}"/>
                </a:ext>
              </a:extLst>
            </p:cNvPr>
            <p:cNvSpPr txBox="1"/>
            <p:nvPr/>
          </p:nvSpPr>
          <p:spPr>
            <a:xfrm>
              <a:off x="2438835" y="4592296"/>
              <a:ext cx="13869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LED Module (x2)</a:t>
              </a:r>
            </a:p>
            <a:p>
              <a:r>
                <a:rPr lang="en-US" sz="1400" dirty="0"/>
                <a:t>(70776)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026DE1F-12DE-44C9-AB07-0D80400036D9}"/>
                </a:ext>
              </a:extLst>
            </p:cNvPr>
            <p:cNvSpPr txBox="1"/>
            <p:nvPr/>
          </p:nvSpPr>
          <p:spPr>
            <a:xfrm>
              <a:off x="2424431" y="5057483"/>
              <a:ext cx="119077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Thrusters (x7)</a:t>
              </a:r>
            </a:p>
            <a:p>
              <a:r>
                <a:rPr lang="en-US" sz="1400" dirty="0"/>
                <a:t>(71164)</a:t>
              </a:r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71527443-68DC-4792-AC70-43FD09B0BCD1}"/>
                </a:ext>
              </a:extLst>
            </p:cNvPr>
            <p:cNvCxnSpPr/>
            <p:nvPr/>
          </p:nvCxnSpPr>
          <p:spPr>
            <a:xfrm>
              <a:off x="2159047" y="4387056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843975F2-322D-4B4D-A85F-DC20F5A776B3}"/>
                </a:ext>
              </a:extLst>
            </p:cNvPr>
            <p:cNvCxnSpPr/>
            <p:nvPr/>
          </p:nvCxnSpPr>
          <p:spPr>
            <a:xfrm>
              <a:off x="2160525" y="4859049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9BFAEAC3-7F27-4986-9BBC-77816AF74CE9}"/>
                </a:ext>
              </a:extLst>
            </p:cNvPr>
            <p:cNvCxnSpPr/>
            <p:nvPr/>
          </p:nvCxnSpPr>
          <p:spPr>
            <a:xfrm>
              <a:off x="4850467" y="4132127"/>
              <a:ext cx="0" cy="7315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5B7B468F-836B-47E5-ADA0-3A0B4B7B5326}"/>
                </a:ext>
              </a:extLst>
            </p:cNvPr>
            <p:cNvCxnSpPr/>
            <p:nvPr/>
          </p:nvCxnSpPr>
          <p:spPr>
            <a:xfrm>
              <a:off x="4844543" y="4853123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E3191CF-48CB-4F34-864E-622AFA47BCFF}"/>
                </a:ext>
              </a:extLst>
            </p:cNvPr>
            <p:cNvSpPr txBox="1"/>
            <p:nvPr/>
          </p:nvSpPr>
          <p:spPr>
            <a:xfrm>
              <a:off x="5106587" y="458753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GPS - SUB</a:t>
              </a:r>
            </a:p>
            <a:p>
              <a:r>
                <a:rPr lang="en-US" sz="1400" dirty="0"/>
                <a:t>(71046)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177E646F-762C-45E9-B026-16EE0D1CEF97}"/>
                </a:ext>
              </a:extLst>
            </p:cNvPr>
            <p:cNvSpPr txBox="1"/>
            <p:nvPr/>
          </p:nvSpPr>
          <p:spPr>
            <a:xfrm>
              <a:off x="9524857" y="2539320"/>
              <a:ext cx="7505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TDS</a:t>
              </a:r>
            </a:p>
            <a:p>
              <a:r>
                <a:rPr lang="en-US" sz="1400" dirty="0"/>
                <a:t>(70452)</a:t>
              </a:r>
            </a:p>
          </p:txBody>
        </p: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9A8B586E-3A72-4831-BAF7-D273EDFEFD59}"/>
                </a:ext>
              </a:extLst>
            </p:cNvPr>
            <p:cNvCxnSpPr/>
            <p:nvPr/>
          </p:nvCxnSpPr>
          <p:spPr>
            <a:xfrm>
              <a:off x="9246410" y="2535625"/>
              <a:ext cx="0" cy="7315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B38BA4BC-F27B-4A6F-B6F2-5B040D6DCD1B}"/>
                </a:ext>
              </a:extLst>
            </p:cNvPr>
            <p:cNvCxnSpPr/>
            <p:nvPr/>
          </p:nvCxnSpPr>
          <p:spPr>
            <a:xfrm>
              <a:off x="9246410" y="2800906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0585750C-90B6-4CC8-A042-0CB6D99BDCBC}"/>
                </a:ext>
              </a:extLst>
            </p:cNvPr>
            <p:cNvSpPr txBox="1"/>
            <p:nvPr/>
          </p:nvSpPr>
          <p:spPr>
            <a:xfrm>
              <a:off x="9526337" y="3996742"/>
              <a:ext cx="11833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Backpack (x2)</a:t>
              </a:r>
            </a:p>
            <a:p>
              <a:r>
                <a:rPr lang="en-US" sz="1400" dirty="0"/>
                <a:t>(50240)</a:t>
              </a: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EE84AFAF-FCA9-4DD2-91B4-9A5C5FDB0574}"/>
                </a:ext>
              </a:extLst>
            </p:cNvPr>
            <p:cNvCxnSpPr/>
            <p:nvPr/>
          </p:nvCxnSpPr>
          <p:spPr>
            <a:xfrm>
              <a:off x="9247890" y="4267206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E7B620D5-DC44-4F03-AAC5-A81EB213E7D2}"/>
                </a:ext>
              </a:extLst>
            </p:cNvPr>
            <p:cNvSpPr txBox="1"/>
            <p:nvPr/>
          </p:nvSpPr>
          <p:spPr>
            <a:xfrm>
              <a:off x="7130696" y="5392310"/>
              <a:ext cx="9843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USBL - TOP</a:t>
              </a:r>
            </a:p>
            <a:p>
              <a:r>
                <a:rPr lang="en-US" sz="1400" dirty="0"/>
                <a:t>(71162)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F9A8A44-8944-4ADF-8FAA-97DB5AE57EB9}"/>
                </a:ext>
              </a:extLst>
            </p:cNvPr>
            <p:cNvSpPr txBox="1"/>
            <p:nvPr/>
          </p:nvSpPr>
          <p:spPr>
            <a:xfrm>
              <a:off x="10976054" y="2506320"/>
              <a:ext cx="7505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HW Kit</a:t>
              </a:r>
            </a:p>
            <a:p>
              <a:r>
                <a:rPr lang="en-US" sz="1400" dirty="0"/>
                <a:t>(71016)</a:t>
              </a:r>
            </a:p>
          </p:txBody>
        </p: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1DB5CCB1-A415-404A-95AA-61D65245A057}"/>
                </a:ext>
              </a:extLst>
            </p:cNvPr>
            <p:cNvCxnSpPr/>
            <p:nvPr/>
          </p:nvCxnSpPr>
          <p:spPr>
            <a:xfrm>
              <a:off x="10703827" y="2766877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51FA244A-3B62-4AFB-87AF-F8503E1A8B90}"/>
                </a:ext>
              </a:extLst>
            </p:cNvPr>
            <p:cNvSpPr txBox="1"/>
            <p:nvPr/>
          </p:nvSpPr>
          <p:spPr>
            <a:xfrm>
              <a:off x="10976055" y="2967961"/>
              <a:ext cx="109427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Vehicle Case</a:t>
              </a:r>
            </a:p>
            <a:p>
              <a:r>
                <a:rPr lang="en-US" sz="1400" dirty="0"/>
                <a:t>(71087)</a:t>
              </a:r>
            </a:p>
          </p:txBody>
        </p: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9D297246-B502-496B-BC14-8E3016E221BE}"/>
                </a:ext>
              </a:extLst>
            </p:cNvPr>
            <p:cNvCxnSpPr/>
            <p:nvPr/>
          </p:nvCxnSpPr>
          <p:spPr>
            <a:xfrm>
              <a:off x="10703828" y="3228518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4603F222-46E5-43B9-B415-EBE6563C4E10}"/>
                </a:ext>
              </a:extLst>
            </p:cNvPr>
            <p:cNvSpPr txBox="1"/>
            <p:nvPr/>
          </p:nvSpPr>
          <p:spPr>
            <a:xfrm>
              <a:off x="10977533" y="3431082"/>
              <a:ext cx="11247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Topside Case</a:t>
              </a:r>
            </a:p>
            <a:p>
              <a:r>
                <a:rPr lang="en-US" sz="1400" dirty="0"/>
                <a:t>(71660)</a:t>
              </a:r>
            </a:p>
          </p:txBody>
        </p: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1969334D-B11A-4E85-8658-2EE6A3E5ECB3}"/>
                </a:ext>
              </a:extLst>
            </p:cNvPr>
            <p:cNvCxnSpPr/>
            <p:nvPr/>
          </p:nvCxnSpPr>
          <p:spPr>
            <a:xfrm>
              <a:off x="10705306" y="3691639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41CBA3F8-12DA-4A63-9420-BCCCA9C7DEEC}"/>
                </a:ext>
              </a:extLst>
            </p:cNvPr>
            <p:cNvSpPr txBox="1"/>
            <p:nvPr/>
          </p:nvSpPr>
          <p:spPr>
            <a:xfrm>
              <a:off x="10984932" y="3900119"/>
              <a:ext cx="12572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Spare Thruster</a:t>
              </a:r>
            </a:p>
            <a:p>
              <a:r>
                <a:rPr lang="en-US" sz="1400" dirty="0"/>
                <a:t>(71164)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6C1A5EAC-DC95-417F-A4AE-32F6C0AB8F28}"/>
                </a:ext>
              </a:extLst>
            </p:cNvPr>
            <p:cNvCxnSpPr/>
            <p:nvPr/>
          </p:nvCxnSpPr>
          <p:spPr>
            <a:xfrm>
              <a:off x="10712705" y="4160676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E31EB531-9CC9-4FFF-B5A9-CFA827CF404E}"/>
                </a:ext>
              </a:extLst>
            </p:cNvPr>
            <p:cNvSpPr txBox="1"/>
            <p:nvPr/>
          </p:nvSpPr>
          <p:spPr>
            <a:xfrm>
              <a:off x="10986410" y="4363240"/>
              <a:ext cx="7826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Refill Kit</a:t>
              </a:r>
            </a:p>
            <a:p>
              <a:r>
                <a:rPr lang="en-US" sz="1400" dirty="0"/>
                <a:t>(72851)</a:t>
              </a:r>
            </a:p>
          </p:txBody>
        </p: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873DE441-6D30-46B8-99DE-14392BC7F638}"/>
                </a:ext>
              </a:extLst>
            </p:cNvPr>
            <p:cNvCxnSpPr/>
            <p:nvPr/>
          </p:nvCxnSpPr>
          <p:spPr>
            <a:xfrm>
              <a:off x="10714183" y="4623797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EC240CD4-93C7-480D-9219-F3A17BFA0B66}"/>
                </a:ext>
              </a:extLst>
            </p:cNvPr>
            <p:cNvSpPr txBox="1"/>
            <p:nvPr/>
          </p:nvSpPr>
          <p:spPr>
            <a:xfrm>
              <a:off x="9523669" y="4454076"/>
              <a:ext cx="10595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Strain Relief</a:t>
              </a:r>
            </a:p>
            <a:p>
              <a:r>
                <a:rPr lang="en-US" sz="1400" dirty="0"/>
                <a:t>(71814)</a:t>
              </a:r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6C9E503C-5151-443F-A1C9-B35792ED79CA}"/>
                </a:ext>
              </a:extLst>
            </p:cNvPr>
            <p:cNvCxnSpPr/>
            <p:nvPr/>
          </p:nvCxnSpPr>
          <p:spPr>
            <a:xfrm>
              <a:off x="9256779" y="4719966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E88027FD-2432-47B1-96EB-BC6453557AA3}"/>
                </a:ext>
              </a:extLst>
            </p:cNvPr>
            <p:cNvCxnSpPr/>
            <p:nvPr/>
          </p:nvCxnSpPr>
          <p:spPr>
            <a:xfrm>
              <a:off x="9247889" y="3993046"/>
              <a:ext cx="0" cy="7315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E1C607DA-7454-4B3D-8DEC-899403EBE9D5}"/>
                </a:ext>
              </a:extLst>
            </p:cNvPr>
            <p:cNvSpPr txBox="1"/>
            <p:nvPr/>
          </p:nvSpPr>
          <p:spPr>
            <a:xfrm>
              <a:off x="10987888" y="4826363"/>
              <a:ext cx="8915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Sunshade</a:t>
              </a:r>
            </a:p>
            <a:p>
              <a:r>
                <a:rPr lang="en-US" sz="1400" dirty="0"/>
                <a:t>(XE-009)</a:t>
              </a:r>
            </a:p>
          </p:txBody>
        </p: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6723DA8B-661E-493A-BFB8-C8E9F57E3F3F}"/>
                </a:ext>
              </a:extLst>
            </p:cNvPr>
            <p:cNvCxnSpPr/>
            <p:nvPr/>
          </p:nvCxnSpPr>
          <p:spPr>
            <a:xfrm>
              <a:off x="10715661" y="5086920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30CB662F-B6A2-438C-8881-BDF31A0EE5C4}"/>
                </a:ext>
              </a:extLst>
            </p:cNvPr>
            <p:cNvSpPr txBox="1"/>
            <p:nvPr/>
          </p:nvSpPr>
          <p:spPr>
            <a:xfrm>
              <a:off x="6622457" y="2719985"/>
              <a:ext cx="8391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0B0F0"/>
                  </a:solidFill>
                </a:rPr>
                <a:t>Software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521A46D3-2DB1-4F5F-BCE0-FF219B2AF716}"/>
                </a:ext>
              </a:extLst>
            </p:cNvPr>
            <p:cNvSpPr txBox="1"/>
            <p:nvPr/>
          </p:nvSpPr>
          <p:spPr>
            <a:xfrm>
              <a:off x="7128192" y="2991771"/>
              <a:ext cx="13460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EOD Workspace</a:t>
              </a:r>
            </a:p>
            <a:p>
              <a:r>
                <a:rPr lang="en-US" sz="1400" dirty="0"/>
                <a:t>(72040)</a:t>
              </a:r>
            </a:p>
          </p:txBody>
        </p: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B96BFD84-A99C-49C5-9F03-1DCE7411ABB2}"/>
                </a:ext>
              </a:extLst>
            </p:cNvPr>
            <p:cNvCxnSpPr/>
            <p:nvPr/>
          </p:nvCxnSpPr>
          <p:spPr>
            <a:xfrm>
              <a:off x="6856836" y="2986898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5E6C629C-FC4F-46BA-A570-1F70DFA79EA3}"/>
                </a:ext>
              </a:extLst>
            </p:cNvPr>
            <p:cNvCxnSpPr/>
            <p:nvPr/>
          </p:nvCxnSpPr>
          <p:spPr>
            <a:xfrm>
              <a:off x="6856836" y="3261057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060C79BB-E016-4D03-8E58-20C35E2FFB61}"/>
                </a:ext>
              </a:extLst>
            </p:cNvPr>
            <p:cNvCxnSpPr/>
            <p:nvPr/>
          </p:nvCxnSpPr>
          <p:spPr>
            <a:xfrm>
              <a:off x="6361166" y="3617654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7F17B23D-CB73-4DAF-84C9-E72140DB66E2}"/>
                </a:ext>
              </a:extLst>
            </p:cNvPr>
            <p:cNvSpPr txBox="1"/>
            <p:nvPr/>
          </p:nvSpPr>
          <p:spPr>
            <a:xfrm>
              <a:off x="6623933" y="3458316"/>
              <a:ext cx="11728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0B0F0"/>
                  </a:solidFill>
                </a:rPr>
                <a:t>Input Devices</a:t>
              </a:r>
            </a:p>
          </p:txBody>
        </p: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6115FDD9-51F8-4FD1-8757-DAF2D06E6E1D}"/>
                </a:ext>
              </a:extLst>
            </p:cNvPr>
            <p:cNvCxnSpPr/>
            <p:nvPr/>
          </p:nvCxnSpPr>
          <p:spPr>
            <a:xfrm>
              <a:off x="6858312" y="3725229"/>
              <a:ext cx="0" cy="11887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7BFBFE63-357C-43E0-9156-CF2EEB25DEB5}"/>
                </a:ext>
              </a:extLst>
            </p:cNvPr>
            <p:cNvCxnSpPr/>
            <p:nvPr/>
          </p:nvCxnSpPr>
          <p:spPr>
            <a:xfrm>
              <a:off x="6858312" y="3999388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FD307745-F166-4D5A-B426-48805F3A2F54}"/>
                </a:ext>
              </a:extLst>
            </p:cNvPr>
            <p:cNvSpPr txBox="1"/>
            <p:nvPr/>
          </p:nvSpPr>
          <p:spPr>
            <a:xfrm>
              <a:off x="7150807" y="5839753"/>
              <a:ext cx="90255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GPS - TOP</a:t>
              </a:r>
            </a:p>
            <a:p>
              <a:r>
                <a:rPr lang="en-US" sz="1400" dirty="0"/>
                <a:t>(72240)</a:t>
              </a:r>
            </a:p>
          </p:txBody>
        </p: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980CCFE4-01F8-4D69-901B-8EF77124D8CF}"/>
                </a:ext>
              </a:extLst>
            </p:cNvPr>
            <p:cNvCxnSpPr/>
            <p:nvPr/>
          </p:nvCxnSpPr>
          <p:spPr>
            <a:xfrm>
              <a:off x="6867191" y="6103410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EC8ACFDD-8528-4A82-8838-09284E3B6152}"/>
                </a:ext>
              </a:extLst>
            </p:cNvPr>
            <p:cNvCxnSpPr/>
            <p:nvPr/>
          </p:nvCxnSpPr>
          <p:spPr>
            <a:xfrm>
              <a:off x="6362644" y="5261505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CFA4F285-A7A0-4CD9-B47D-0F7FC0D71C38}"/>
                </a:ext>
              </a:extLst>
            </p:cNvPr>
            <p:cNvSpPr txBox="1"/>
            <p:nvPr/>
          </p:nvSpPr>
          <p:spPr>
            <a:xfrm>
              <a:off x="6625411" y="5102167"/>
              <a:ext cx="10640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00B0F0"/>
                  </a:solidFill>
                </a:rPr>
                <a:t>Nav Devices</a:t>
              </a:r>
            </a:p>
          </p:txBody>
        </p: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2DA4CD6-0BD1-41AC-9C65-C4DED677A006}"/>
                </a:ext>
              </a:extLst>
            </p:cNvPr>
            <p:cNvCxnSpPr/>
            <p:nvPr/>
          </p:nvCxnSpPr>
          <p:spPr>
            <a:xfrm>
              <a:off x="6859790" y="5377958"/>
              <a:ext cx="0" cy="7315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EE853D21-688B-4057-9265-40428ACEC53E}"/>
                </a:ext>
              </a:extLst>
            </p:cNvPr>
            <p:cNvCxnSpPr/>
            <p:nvPr/>
          </p:nvCxnSpPr>
          <p:spPr>
            <a:xfrm>
              <a:off x="6859790" y="5652117"/>
              <a:ext cx="3192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EF258421-A233-4361-AB41-ABD451C934A2}"/>
                </a:ext>
              </a:extLst>
            </p:cNvPr>
            <p:cNvCxnSpPr/>
            <p:nvPr/>
          </p:nvCxnSpPr>
          <p:spPr>
            <a:xfrm>
              <a:off x="9179837" y="1199523"/>
              <a:ext cx="0" cy="27432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B807262F-6E74-48DC-A0F1-33AC103F3272}"/>
              </a:ext>
            </a:extLst>
          </p:cNvPr>
          <p:cNvSpPr txBox="1"/>
          <p:nvPr/>
        </p:nvSpPr>
        <p:spPr>
          <a:xfrm>
            <a:off x="10859896" y="6348707"/>
            <a:ext cx="115813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Rev. 05.03.21</a:t>
            </a:r>
          </a:p>
        </p:txBody>
      </p:sp>
    </p:spTree>
    <p:extLst>
      <p:ext uri="{BB962C8B-B14F-4D97-AF65-F5344CB8AC3E}">
        <p14:creationId xmlns:p14="http://schemas.microsoft.com/office/powerpoint/2010/main" val="1651198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209</Words>
  <Application>Microsoft Office PowerPoint</Application>
  <PresentationFormat>Widescreen</PresentationFormat>
  <Paragraphs>80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Fred Gaghan</dc:creator>
  <cp:lastModifiedBy>Fred Gaghan</cp:lastModifiedBy>
  <cp:revision>30</cp:revision>
  <dcterms:created xsi:type="dcterms:W3CDTF">2021-04-01T18:07:40Z</dcterms:created>
  <dcterms:modified xsi:type="dcterms:W3CDTF">2021-05-03T19:43:27Z</dcterms:modified>
</cp:coreProperties>
</file>