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5" autoAdjust="0"/>
    <p:restoredTop sz="94602" autoAdjust="0"/>
  </p:normalViewPr>
  <p:slideViewPr>
    <p:cSldViewPr>
      <p:cViewPr>
        <p:scale>
          <a:sx n="125" d="100"/>
          <a:sy n="125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6BCD065-DAFE-49E3-A69A-839452014257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25D8342-F040-472C-9451-B1FB2A7CC08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/\\Atlas\projectlibrary\600045.DORISS\DORISS.Engineering\DORISS.EE.Dwgs\docs\Upgrades%202015\Concepts\DORISS%20II%20PC.pptx" TargetMode="External"/><Relationship Id="rId2" Type="http://schemas.openxmlformats.org/officeDocument/2006/relationships/hyperlink" Target="file:///\\Atlas\projectlibrary\600045.DORISS\DORISS.Engineering\DORISS.EE.Dwgs\docs\Upgrades%202015\worksheets\DORISSII_Worksheet.xlsx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DORISS II PC/104 Upgrade Selection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Design Requirement &amp; Preliminary Concept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26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Bengal PC/104 (</a:t>
            </a:r>
            <a:r>
              <a:rPr lang="en-US" dirty="0" err="1" smtClean="0"/>
              <a:t>Versalogic</a:t>
            </a:r>
            <a:r>
              <a:rPr lang="en-US" dirty="0" smtClean="0"/>
              <a:t> Corp)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Lower-cost base board, modular system requires multiple additional electronics, all available from the manufacturer.</a:t>
            </a:r>
          </a:p>
          <a:p>
            <a:r>
              <a:rPr lang="en-US" dirty="0" smtClean="0"/>
              <a:t>Excellent WES7 Support.</a:t>
            </a:r>
          </a:p>
          <a:p>
            <a:r>
              <a:rPr lang="en-US" dirty="0" smtClean="0"/>
              <a:t>Simply API driver/libraries for rapid development of DIO and ADC requirements, Windows ready.</a:t>
            </a:r>
          </a:p>
          <a:p>
            <a:r>
              <a:rPr lang="en-US" dirty="0" smtClean="0"/>
              <a:t>Most peripherals are on a single connector, requires a </a:t>
            </a:r>
            <a:r>
              <a:rPr lang="en-US" dirty="0" err="1" smtClean="0"/>
              <a:t>fanout</a:t>
            </a:r>
            <a:r>
              <a:rPr lang="en-US" dirty="0" smtClean="0"/>
              <a:t> board (similar to the falcon). </a:t>
            </a:r>
          </a:p>
          <a:p>
            <a:r>
              <a:rPr lang="en-US" dirty="0" smtClean="0"/>
              <a:t>Current requirements would not require </a:t>
            </a:r>
            <a:r>
              <a:rPr lang="en-US" dirty="0" err="1" smtClean="0"/>
              <a:t>fanout</a:t>
            </a:r>
            <a:r>
              <a:rPr lang="en-US" dirty="0" smtClean="0"/>
              <a:t> for USB only. </a:t>
            </a:r>
          </a:p>
          <a:p>
            <a:r>
              <a:rPr lang="en-US" dirty="0" smtClean="0"/>
              <a:t>Next run not available for ~30days.</a:t>
            </a:r>
          </a:p>
          <a:p>
            <a:r>
              <a:rPr lang="en-US" dirty="0" smtClean="0"/>
              <a:t>Cost Estimate:  $1,800.00</a:t>
            </a:r>
          </a:p>
          <a:p>
            <a:r>
              <a:rPr lang="en-US" dirty="0" smtClean="0"/>
              <a:t>Labor Estimate: 50 hours</a:t>
            </a:r>
          </a:p>
          <a:p>
            <a:r>
              <a:rPr lang="en-US" dirty="0" smtClean="0"/>
              <a:t>Risk Estimate:  Medium (modular components)</a:t>
            </a:r>
          </a:p>
          <a:p>
            <a:endParaRPr lang="en-US" dirty="0" smtClean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192657"/>
            <a:ext cx="4041775" cy="298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837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Aries SBC (Diamond Systems)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Silver bullet, no ancillary boards required.</a:t>
            </a:r>
          </a:p>
          <a:p>
            <a:r>
              <a:rPr lang="en-US" dirty="0" smtClean="0"/>
              <a:t>Windows image pre-installed. </a:t>
            </a:r>
            <a:endParaRPr lang="en-US" dirty="0"/>
          </a:p>
          <a:p>
            <a:r>
              <a:rPr lang="en-US" dirty="0" smtClean="0"/>
              <a:t>Unavailable for min 30 days</a:t>
            </a:r>
          </a:p>
          <a:p>
            <a:r>
              <a:rPr lang="en-US" dirty="0" smtClean="0"/>
              <a:t>No manual exists which is not a good sign.</a:t>
            </a:r>
          </a:p>
          <a:p>
            <a:r>
              <a:rPr lang="en-US" dirty="0" smtClean="0"/>
              <a:t>Cost Estimate:  $1,800</a:t>
            </a:r>
          </a:p>
          <a:p>
            <a:r>
              <a:rPr lang="en-US" dirty="0" smtClean="0"/>
              <a:t>Labor Costs: 45 hours</a:t>
            </a:r>
          </a:p>
          <a:p>
            <a:r>
              <a:rPr lang="en-US" dirty="0" smtClean="0"/>
              <a:t>Risk Estimate: High (no manual to properly assess labor </a:t>
            </a:r>
            <a:r>
              <a:rPr lang="en-US" dirty="0" err="1" smtClean="0"/>
              <a:t>req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1862535"/>
            <a:ext cx="4041775" cy="364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673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ADLE3800PC (ADL Solution)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Highly ruggedized: all core components soldered on.</a:t>
            </a:r>
          </a:p>
          <a:p>
            <a:r>
              <a:rPr lang="en-US" dirty="0" smtClean="0"/>
              <a:t>ADC and DIO equip unspecified.</a:t>
            </a:r>
          </a:p>
          <a:p>
            <a:r>
              <a:rPr lang="en-US" dirty="0" smtClean="0"/>
              <a:t>Still Working on quote.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167466"/>
            <a:ext cx="4041775" cy="30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762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 Form Factor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larger form factor,  which can fit into the existing space. </a:t>
            </a:r>
          </a:p>
          <a:p>
            <a:r>
              <a:rPr lang="en-US" dirty="0" smtClean="0"/>
              <a:t>Essentially flatten out a tall stack. </a:t>
            </a:r>
          </a:p>
          <a:p>
            <a:r>
              <a:rPr lang="en-US" dirty="0" smtClean="0"/>
              <a:t>Would require moving the power-on delay components. </a:t>
            </a:r>
          </a:p>
          <a:p>
            <a:r>
              <a:rPr lang="en-US" dirty="0" smtClean="0"/>
              <a:t>Not </a:t>
            </a:r>
            <a:r>
              <a:rPr lang="en-US" dirty="0" err="1" smtClean="0"/>
              <a:t>reccomended</a:t>
            </a:r>
            <a:r>
              <a:rPr lang="en-US" dirty="0" smtClean="0"/>
              <a:t>, just considering all options.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3258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Iguana EPIC SBC (</a:t>
            </a:r>
            <a:r>
              <a:rPr lang="en-US" dirty="0" err="1" smtClean="0"/>
              <a:t>Versalogic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 ancillary boards required.</a:t>
            </a:r>
          </a:p>
          <a:p>
            <a:r>
              <a:rPr lang="en-US" dirty="0" smtClean="0"/>
              <a:t>No changes to voltage requirements.</a:t>
            </a:r>
          </a:p>
          <a:p>
            <a:r>
              <a:rPr lang="en-US" dirty="0" smtClean="0"/>
              <a:t>WES7 Board Support Packages</a:t>
            </a:r>
          </a:p>
          <a:p>
            <a:r>
              <a:rPr lang="en-US" dirty="0" smtClean="0"/>
              <a:t>Excellent windows API driver/libraries for rapid development. </a:t>
            </a:r>
          </a:p>
          <a:p>
            <a:r>
              <a:rPr lang="en-US" dirty="0" smtClean="0"/>
              <a:t>Lowest-cost, highest performance, lowest-risk solution, but largest size option in horizontal dimensions.</a:t>
            </a:r>
          </a:p>
          <a:p>
            <a:r>
              <a:rPr lang="en-US" dirty="0" smtClean="0"/>
              <a:t>Cost Estimate: $1,316.00</a:t>
            </a:r>
          </a:p>
          <a:p>
            <a:r>
              <a:rPr lang="en-US" dirty="0" smtClean="0"/>
              <a:t>Labor Estimate: 35 hours</a:t>
            </a:r>
          </a:p>
          <a:p>
            <a:r>
              <a:rPr lang="en-US" dirty="0" smtClean="0"/>
              <a:t>Risk Estimate:  Medium-low (size constraints)</a:t>
            </a:r>
          </a:p>
          <a:p>
            <a:endParaRPr lang="en-US" dirty="0" smtClean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404025"/>
            <a:ext cx="4041775" cy="256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355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Detailed Feature Comparison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Excel Worksheet available at:</a:t>
            </a:r>
          </a:p>
          <a:p>
            <a:pPr lvl="1"/>
            <a:r>
              <a:rPr lang="en-US" dirty="0">
                <a:hlinkClick r:id="rId2" action="ppaction://hlinkfile"/>
              </a:rPr>
              <a:t>\\Atlas\projectlibrary\600045.DORISS\DORISS.Engineering\DORISS.EE.Dwgs\docs\Upgrades </a:t>
            </a:r>
            <a:r>
              <a:rPr lang="en-US" dirty="0" smtClean="0">
                <a:hlinkClick r:id="rId2" action="ppaction://hlinkfile"/>
              </a:rPr>
              <a:t>2015\worksheets\DORISSII_Worksheet.xlsx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This presentation available at:</a:t>
            </a:r>
          </a:p>
          <a:p>
            <a:pPr lvl="1"/>
            <a:r>
              <a:rPr lang="en-US" dirty="0">
                <a:hlinkClick r:id="rId3" action="ppaction://hlinkpres?slideindex=1&amp;slidetitle="/>
              </a:rPr>
              <a:t>\\Atlas\projectlibrary\600045.DORISS\DORISS.Engineering\DORISS.EE.Dwgs\docs\Upgrades 2015\Concepts\DORISS II </a:t>
            </a:r>
            <a:r>
              <a:rPr lang="en-US" dirty="0" smtClean="0">
                <a:hlinkClick r:id="rId3" action="ppaction://hlinkpres?slideindex=1&amp;slidetitle="/>
              </a:rPr>
              <a:t>PC.pptx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12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already have Falcons in house and built up. I would like to purchase an A/D </a:t>
            </a:r>
            <a:r>
              <a:rPr lang="en-US" dirty="0" err="1" smtClean="0"/>
              <a:t>msata</a:t>
            </a:r>
            <a:r>
              <a:rPr lang="en-US" dirty="0" smtClean="0"/>
              <a:t> module for evaluation </a:t>
            </a:r>
          </a:p>
          <a:p>
            <a:pPr lvl="1"/>
            <a:r>
              <a:rPr lang="en-US" dirty="0" smtClean="0"/>
              <a:t>~10 hours, $250</a:t>
            </a:r>
          </a:p>
          <a:p>
            <a:pPr lvl="1"/>
            <a:r>
              <a:rPr lang="en-US" dirty="0" smtClean="0"/>
              <a:t>Could produce satisfactory solution.</a:t>
            </a:r>
          </a:p>
          <a:p>
            <a:r>
              <a:rPr lang="en-US" dirty="0" smtClean="0"/>
              <a:t>Peter </a:t>
            </a:r>
            <a:r>
              <a:rPr lang="en-US" dirty="0" err="1" smtClean="0"/>
              <a:t>Walz</a:t>
            </a:r>
            <a:r>
              <a:rPr lang="en-US" dirty="0" smtClean="0"/>
              <a:t> is investigating Win7 options from KOSI regarding </a:t>
            </a:r>
            <a:r>
              <a:rPr lang="en-US" dirty="0" err="1" smtClean="0"/>
              <a:t>HoloGRAMS</a:t>
            </a:r>
            <a:r>
              <a:rPr lang="en-US" dirty="0"/>
              <a:t> </a:t>
            </a:r>
            <a:r>
              <a:rPr lang="en-US" dirty="0" smtClean="0"/>
              <a:t>and existing system. </a:t>
            </a:r>
          </a:p>
          <a:p>
            <a:pPr lvl="1"/>
            <a:r>
              <a:rPr lang="en-US" dirty="0" smtClean="0"/>
              <a:t>Will attempt to install and test existing software. Peter can evaluate.</a:t>
            </a:r>
          </a:p>
          <a:p>
            <a:r>
              <a:rPr lang="en-US" dirty="0" smtClean="0"/>
              <a:t>Some boards are available for purchase under 30-45 day evaluation periods. If Falcon doesn’t pan out, choose a couple of those presented and test.  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02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3276600" cy="2133600"/>
          </a:xfrm>
        </p:spPr>
        <p:txBody>
          <a:bodyPr/>
          <a:lstStyle/>
          <a:p>
            <a:r>
              <a:rPr lang="en-US" dirty="0" smtClean="0"/>
              <a:t>Current System Diagram</a:t>
            </a:r>
            <a:endParaRPr lang="en-US" dirty="0"/>
          </a:p>
        </p:txBody>
      </p:sp>
      <p:pic>
        <p:nvPicPr>
          <p:cNvPr id="1026" name="Picture 2" descr="\\Atlas\projectlibrary\600045.DORISS\DORISS.Engineering\DORISS.EE.Dwgs\docs\Upgrades 2015\Requirements\EmbeddedSystem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9088"/>
            <a:ext cx="5257800" cy="66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03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Electrical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Employ existing </a:t>
            </a:r>
            <a:r>
              <a:rPr lang="en-US" dirty="0"/>
              <a:t>t</a:t>
            </a:r>
            <a:r>
              <a:rPr lang="en-US" dirty="0" smtClean="0"/>
              <a:t>emperature sensors:</a:t>
            </a:r>
          </a:p>
          <a:p>
            <a:pPr lvl="1"/>
            <a:r>
              <a:rPr lang="en-US" dirty="0" smtClean="0"/>
              <a:t>Only the spectrometer temp sensor cannot change.</a:t>
            </a:r>
          </a:p>
          <a:p>
            <a:r>
              <a:rPr lang="en-US" dirty="0" smtClean="0"/>
              <a:t>Provide Switched control of the laser output</a:t>
            </a:r>
          </a:p>
          <a:p>
            <a:pPr lvl="1"/>
            <a:r>
              <a:rPr lang="en-US" dirty="0" smtClean="0"/>
              <a:t>two-pin closure enables lasers, must be normally open</a:t>
            </a:r>
          </a:p>
          <a:p>
            <a:r>
              <a:rPr lang="en-US" dirty="0" smtClean="0"/>
              <a:t>Incur as little change to power electronics as possible.</a:t>
            </a:r>
          </a:p>
          <a:p>
            <a:r>
              <a:rPr lang="en-US" dirty="0" smtClean="0"/>
              <a:t>Provide an </a:t>
            </a:r>
            <a:r>
              <a:rPr lang="en-US" dirty="0" err="1" smtClean="0"/>
              <a:t>ethernet</a:t>
            </a:r>
            <a:r>
              <a:rPr lang="en-US" dirty="0" smtClean="0"/>
              <a:t> 4-wire interface compatible with both </a:t>
            </a:r>
            <a:r>
              <a:rPr lang="en-US" dirty="0" err="1" smtClean="0"/>
              <a:t>Ventana</a:t>
            </a:r>
            <a:r>
              <a:rPr lang="en-US" dirty="0" smtClean="0"/>
              <a:t>, Doc Ricketts, and laboratory systems.</a:t>
            </a:r>
          </a:p>
          <a:p>
            <a:r>
              <a:rPr lang="en-US" dirty="0" smtClean="0"/>
              <a:t>Provide a USB 2.0+ Port for camera communication</a:t>
            </a:r>
          </a:p>
          <a:p>
            <a:r>
              <a:rPr lang="en-US" dirty="0" smtClean="0"/>
              <a:t>Replace the existing humidity sensor.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Windows 7 or newer to support legacy </a:t>
            </a:r>
            <a:r>
              <a:rPr lang="en-US" dirty="0" err="1" smtClean="0"/>
              <a:t>Andor</a:t>
            </a:r>
            <a:r>
              <a:rPr lang="en-US" dirty="0" smtClean="0"/>
              <a:t> and KOSI software that exists as part of current and future systems. </a:t>
            </a:r>
          </a:p>
          <a:p>
            <a:r>
              <a:rPr lang="en-US" dirty="0" smtClean="0"/>
              <a:t>Newer version of </a:t>
            </a:r>
            <a:r>
              <a:rPr lang="en-US" dirty="0" err="1" smtClean="0"/>
              <a:t>HoloGRAMS</a:t>
            </a:r>
            <a:r>
              <a:rPr lang="en-US" dirty="0" smtClean="0"/>
              <a:t> is </a:t>
            </a:r>
            <a:r>
              <a:rPr lang="en-US" dirty="0" err="1" smtClean="0"/>
              <a:t>HoloPRO</a:t>
            </a:r>
            <a:r>
              <a:rPr lang="en-US" dirty="0" smtClean="0"/>
              <a:t>, requires Windows 7 and does not have a distributed control system solution off-the-shelf.</a:t>
            </a:r>
          </a:p>
          <a:p>
            <a:r>
              <a:rPr lang="en-US" dirty="0" smtClean="0"/>
              <a:t>Simple interface for laser control and temperature/humidity sensors.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1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Vestigial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Laser Heater Relay</a:t>
            </a:r>
          </a:p>
          <a:p>
            <a:r>
              <a:rPr lang="en-US" dirty="0" smtClean="0"/>
              <a:t>Power-on Delay Circuit</a:t>
            </a:r>
          </a:p>
          <a:p>
            <a:pPr lvl="1"/>
            <a:r>
              <a:rPr lang="en-US" dirty="0" smtClean="0"/>
              <a:t>This can remain until the space is required to replace it. </a:t>
            </a:r>
          </a:p>
          <a:p>
            <a:r>
              <a:rPr lang="en-US" dirty="0" smtClean="0"/>
              <a:t>Network Switch</a:t>
            </a:r>
          </a:p>
          <a:p>
            <a:pPr lvl="1"/>
            <a:r>
              <a:rPr lang="en-US" dirty="0" smtClean="0"/>
              <a:t>PC/104 is the only component with an interface, newer NICs will have auto-negotiation.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4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Candidates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Three Form Factors Considered:</a:t>
            </a:r>
          </a:p>
          <a:p>
            <a:pPr lvl="1"/>
            <a:r>
              <a:rPr lang="en-US" dirty="0" smtClean="0"/>
              <a:t>PC/104:  The existing form factor</a:t>
            </a:r>
          </a:p>
          <a:p>
            <a:pPr lvl="1"/>
            <a:r>
              <a:rPr lang="en-US" dirty="0" err="1" smtClean="0"/>
              <a:t>PicoITX</a:t>
            </a:r>
            <a:endParaRPr lang="en-US" dirty="0" smtClean="0"/>
          </a:p>
          <a:p>
            <a:pPr lvl="2"/>
            <a:r>
              <a:rPr lang="en-US" dirty="0" smtClean="0"/>
              <a:t>Very Compact Class, low power and ruggedized connectors.</a:t>
            </a:r>
          </a:p>
          <a:p>
            <a:pPr lvl="1"/>
            <a:r>
              <a:rPr lang="en-US" dirty="0" smtClean="0"/>
              <a:t>EPIC:</a:t>
            </a:r>
          </a:p>
          <a:p>
            <a:pPr lvl="2"/>
            <a:r>
              <a:rPr lang="en-US" dirty="0" smtClean="0"/>
              <a:t>Very large industry format, large connectors and many peripherals.</a:t>
            </a:r>
          </a:p>
          <a:p>
            <a:endParaRPr lang="en-US" dirty="0"/>
          </a:p>
          <a:p>
            <a:r>
              <a:rPr lang="en-US" dirty="0" smtClean="0"/>
              <a:t>All Candidates Presents:</a:t>
            </a:r>
          </a:p>
          <a:p>
            <a:pPr lvl="1"/>
            <a:r>
              <a:rPr lang="en-US" dirty="0" smtClean="0"/>
              <a:t>Cost estimate: total cost including software licenses, development kits, and mass storage.</a:t>
            </a:r>
          </a:p>
          <a:p>
            <a:pPr lvl="1"/>
            <a:r>
              <a:rPr lang="en-US" dirty="0" smtClean="0"/>
              <a:t>Labor estimate: MBARI labor only.</a:t>
            </a:r>
          </a:p>
          <a:p>
            <a:pPr lvl="1"/>
            <a:r>
              <a:rPr lang="en-US" dirty="0" smtClean="0"/>
              <a:t>Risk estimate</a:t>
            </a:r>
          </a:p>
        </p:txBody>
      </p:sp>
    </p:spTree>
    <p:extLst>
      <p:ext uri="{BB962C8B-B14F-4D97-AF65-F5344CB8AC3E}">
        <p14:creationId xmlns:p14="http://schemas.microsoft.com/office/powerpoint/2010/main" val="17546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Falcon SBC (</a:t>
            </a:r>
            <a:r>
              <a:rPr lang="en-US" dirty="0" err="1" smtClean="0"/>
              <a:t>Versalogic</a:t>
            </a:r>
            <a:r>
              <a:rPr lang="en-US" dirty="0" smtClean="0"/>
              <a:t> Corporation)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Extremely Small Form Factor (2.2”x3.3”)</a:t>
            </a:r>
          </a:p>
          <a:p>
            <a:r>
              <a:rPr lang="en-US" dirty="0" smtClean="0"/>
              <a:t>Used in AUV Operations</a:t>
            </a:r>
          </a:p>
          <a:p>
            <a:r>
              <a:rPr lang="en-US" dirty="0" smtClean="0"/>
              <a:t>WES7 installed on SATA SSD</a:t>
            </a:r>
          </a:p>
          <a:p>
            <a:r>
              <a:rPr lang="en-US" dirty="0" smtClean="0"/>
              <a:t>Analog Input Requires Custom Software </a:t>
            </a:r>
          </a:p>
          <a:p>
            <a:pPr lvl="1"/>
            <a:r>
              <a:rPr lang="en-US" dirty="0" smtClean="0"/>
              <a:t>Vendor Supplies Windows Driver and API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Laser control software already written and tested (console application + external relay).</a:t>
            </a:r>
          </a:p>
          <a:p>
            <a:r>
              <a:rPr lang="en-US" dirty="0" smtClean="0"/>
              <a:t>Requires a </a:t>
            </a:r>
            <a:r>
              <a:rPr lang="en-US" dirty="0" err="1" smtClean="0"/>
              <a:t>vicor</a:t>
            </a:r>
            <a:r>
              <a:rPr lang="en-US" dirty="0" smtClean="0"/>
              <a:t> swap as it requires 12VDC input</a:t>
            </a:r>
          </a:p>
          <a:p>
            <a:r>
              <a:rPr lang="en-US" dirty="0" smtClean="0"/>
              <a:t>Cost Estimate: $1,800.00 </a:t>
            </a:r>
          </a:p>
          <a:p>
            <a:r>
              <a:rPr lang="en-US" dirty="0" smtClean="0"/>
              <a:t>Labor Estimate: 40 hours</a:t>
            </a:r>
          </a:p>
          <a:p>
            <a:r>
              <a:rPr lang="en-US" dirty="0" smtClean="0"/>
              <a:t>Risk Estimate: Low</a:t>
            </a:r>
          </a:p>
          <a:p>
            <a:pPr lvl="1"/>
            <a:r>
              <a:rPr lang="en-US" dirty="0" smtClean="0"/>
              <a:t>MBARI hardware is built using very similar requirement using this hardware.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Users\emartin\Dropbox\Camera Uploads\2014-11-10 08.57.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185636"/>
            <a:ext cx="2787953" cy="209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28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CM1-86DX2 (</a:t>
            </a:r>
            <a:r>
              <a:rPr lang="en-US" dirty="0" err="1"/>
              <a:t>Lippert</a:t>
            </a:r>
            <a:r>
              <a:rPr lang="en-US" dirty="0"/>
              <a:t> </a:t>
            </a:r>
            <a:r>
              <a:rPr lang="en-US" dirty="0" err="1" smtClean="0"/>
              <a:t>Adlink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1GHz  Vortex CPU // 1GB RAM</a:t>
            </a:r>
          </a:p>
          <a:p>
            <a:r>
              <a:rPr lang="en-US" dirty="0" smtClean="0"/>
              <a:t>One Board, all peripherals</a:t>
            </a:r>
          </a:p>
          <a:p>
            <a:r>
              <a:rPr lang="en-US" dirty="0" smtClean="0"/>
              <a:t>Slowest processor of all options.</a:t>
            </a:r>
          </a:p>
          <a:p>
            <a:r>
              <a:rPr lang="en-US" dirty="0" smtClean="0"/>
              <a:t>Lowest Reliable connectors.</a:t>
            </a:r>
          </a:p>
          <a:p>
            <a:r>
              <a:rPr lang="en-US" dirty="0" smtClean="0"/>
              <a:t>Cost Estimate: $800.00</a:t>
            </a:r>
          </a:p>
          <a:p>
            <a:r>
              <a:rPr lang="en-US" dirty="0" smtClean="0"/>
              <a:t>Labor Estimate: 50 hours</a:t>
            </a:r>
          </a:p>
          <a:p>
            <a:r>
              <a:rPr lang="en-US" dirty="0" smtClean="0"/>
              <a:t>Risk Estimate: Medium</a:t>
            </a:r>
          </a:p>
          <a:p>
            <a:pPr lvl="1"/>
            <a:r>
              <a:rPr lang="en-US" dirty="0" smtClean="0"/>
              <a:t>Analog input drivers aren’t well described as </a:t>
            </a:r>
            <a:r>
              <a:rPr lang="en-US" dirty="0" err="1" smtClean="0"/>
              <a:t>Versalogic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Slower processor may not support future design as well.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082471"/>
            <a:ext cx="4041775" cy="32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084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 Bay Trail Based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Newest Intel multicore System on Chip (</a:t>
            </a:r>
            <a:r>
              <a:rPr lang="en-US" dirty="0" err="1" smtClean="0"/>
              <a:t>SoC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Released in October 2013 by Intel, major providers are just starting to release hardware supporting this platform, many in PC/104 form factors. </a:t>
            </a:r>
          </a:p>
          <a:p>
            <a:r>
              <a:rPr lang="en-US" dirty="0" smtClean="0"/>
              <a:t>Excellent balance of processing power/consumption and a 7</a:t>
            </a:r>
            <a:r>
              <a:rPr lang="en-US" baseline="30000" dirty="0" smtClean="0"/>
              <a:t>th</a:t>
            </a:r>
            <a:r>
              <a:rPr lang="en-US" dirty="0" smtClean="0"/>
              <a:t> generation SOC from Intel provides reliability. </a:t>
            </a:r>
          </a:p>
          <a:p>
            <a:r>
              <a:rPr lang="en-US" dirty="0" smtClean="0"/>
              <a:t>Great support for Windows Embedded 7 drivers. </a:t>
            </a:r>
          </a:p>
          <a:p>
            <a:r>
              <a:rPr lang="en-US" dirty="0" smtClean="0"/>
              <a:t>X86 architecture with ARM-like performance.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29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1769</TotalTime>
  <Words>840</Words>
  <Application>Microsoft Office PowerPoint</Application>
  <PresentationFormat>On-screen Show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Origin</vt:lpstr>
      <vt:lpstr>DORISS II PC/104 Upgrade Selection </vt:lpstr>
      <vt:lpstr>Current System Diagram</vt:lpstr>
      <vt:lpstr>Electrical Requirements</vt:lpstr>
      <vt:lpstr>Software Requirements</vt:lpstr>
      <vt:lpstr>Vestigial Items</vt:lpstr>
      <vt:lpstr>Solution Candidates</vt:lpstr>
      <vt:lpstr>Falcon SBC (Versalogic Corporation)</vt:lpstr>
      <vt:lpstr>CM1-86DX2 (Lippert Adlink)</vt:lpstr>
      <vt:lpstr>Intel Bay Trail Based Options</vt:lpstr>
      <vt:lpstr>Bengal PC/104 (Versalogic Corp)</vt:lpstr>
      <vt:lpstr>Aries SBC (Diamond Systems) </vt:lpstr>
      <vt:lpstr>ADLE3800PC (ADL Solution)</vt:lpstr>
      <vt:lpstr>Epic Form Factor</vt:lpstr>
      <vt:lpstr>Iguana EPIC SBC (Versalogic)</vt:lpstr>
      <vt:lpstr>Detailed Feature Comparison</vt:lpstr>
      <vt:lpstr>Next Steps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DORISS II PC/104 Upgrade Selection</dc:title>
  <dc:creator>stanley</dc:creator>
  <cp:lastModifiedBy>stanley</cp:lastModifiedBy>
  <cp:revision>21</cp:revision>
  <dcterms:created xsi:type="dcterms:W3CDTF">2015-02-25T18:55:04Z</dcterms:created>
  <dcterms:modified xsi:type="dcterms:W3CDTF">2015-03-11T19:54:44Z</dcterms:modified>
</cp:coreProperties>
</file>