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E9CD2-F143-493F-9682-AA7789105EC4}" type="datetimeFigureOut">
              <a:rPr lang="en-US" smtClean="0"/>
              <a:pPr/>
              <a:t>7/1/2009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4C2A5-4C30-4FD0-A1F9-0ACB9BE4C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62000"/>
            <a:ext cx="2264569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667000" y="1524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Validation Test – Experimental Set up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743200" y="1447800"/>
            <a:ext cx="16273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Buoy</a:t>
            </a:r>
          </a:p>
          <a:p>
            <a:r>
              <a:rPr lang="en-US" dirty="0" smtClean="0"/>
              <a:t>Mass = 1100 kg</a:t>
            </a:r>
          </a:p>
          <a:p>
            <a:r>
              <a:rPr lang="en-US" dirty="0" smtClean="0"/>
              <a:t>Radius = 1.2 m</a:t>
            </a:r>
          </a:p>
          <a:p>
            <a:r>
              <a:rPr lang="en-US" dirty="0" smtClean="0"/>
              <a:t>Height = 2.7 m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743200" y="3505200"/>
            <a:ext cx="19421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Hydraulic Cylinder </a:t>
            </a:r>
          </a:p>
          <a:p>
            <a:r>
              <a:rPr lang="en-US" dirty="0" smtClean="0"/>
              <a:t>Length = 1.5 m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743200" y="5410200"/>
            <a:ext cx="1905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Flat Circular Plate</a:t>
            </a:r>
          </a:p>
          <a:p>
            <a:r>
              <a:rPr lang="en-US" dirty="0" smtClean="0"/>
              <a:t>Mass = 600 kg</a:t>
            </a:r>
          </a:p>
          <a:p>
            <a:r>
              <a:rPr lang="en-US" dirty="0" smtClean="0"/>
              <a:t>Radius = 0.6 m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638800" y="1600200"/>
            <a:ext cx="28030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-Floats on the water surface</a:t>
            </a:r>
          </a:p>
          <a:p>
            <a:r>
              <a:rPr lang="en-US" dirty="0" smtClean="0"/>
              <a:t>-Wave Follower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0" y="3429000"/>
            <a:ext cx="297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Is used to simulate a spring system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200" y="5562600"/>
            <a:ext cx="289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Is submerged to a depth of 20 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19400" y="609600"/>
            <a:ext cx="3768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Two-body system with a linear spring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56356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Hydraulic Spring</a:t>
            </a:r>
          </a:p>
        </p:txBody>
      </p:sp>
      <p:pic>
        <p:nvPicPr>
          <p:cNvPr id="13317" name="Picture 5" descr="HydraulicSchemat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5638800" cy="3648075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267200"/>
            <a:ext cx="4946191" cy="247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791200" y="1219200"/>
            <a:ext cx="3200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Hydraulic Cylinder Model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-nearly Linear Spring</a:t>
            </a:r>
          </a:p>
          <a:p>
            <a:endParaRPr lang="en-US" dirty="0" smtClean="0"/>
          </a:p>
          <a:p>
            <a:r>
              <a:rPr lang="en-US" dirty="0" smtClean="0"/>
              <a:t>-Can handle Tether tension </a:t>
            </a:r>
            <a:endParaRPr lang="en-US" dirty="0"/>
          </a:p>
          <a:p>
            <a:r>
              <a:rPr lang="en-US" dirty="0" smtClean="0"/>
              <a:t>up to </a:t>
            </a:r>
            <a:r>
              <a:rPr lang="en-US" dirty="0" smtClean="0"/>
              <a:t>2000 </a:t>
            </a:r>
            <a:r>
              <a:rPr lang="en-US" dirty="0" err="1" smtClean="0"/>
              <a:t>lbf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smtClean="0"/>
              <a:t>90</a:t>
            </a:r>
            <a:r>
              <a:rPr lang="en-US" dirty="0" smtClean="0"/>
              <a:t>00 </a:t>
            </a:r>
            <a:r>
              <a:rPr lang="en-US" dirty="0" smtClean="0"/>
              <a:t>N) or spring </a:t>
            </a:r>
            <a:r>
              <a:rPr lang="en-US" dirty="0" smtClean="0"/>
              <a:t>elongation &lt; 60 </a:t>
            </a:r>
            <a:r>
              <a:rPr lang="en-US" dirty="0" smtClean="0"/>
              <a:t>inches ( </a:t>
            </a:r>
            <a:r>
              <a:rPr lang="en-US" dirty="0" smtClean="0"/>
              <a:t> 1.5 m)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-Validation tests will </a:t>
            </a:r>
            <a:r>
              <a:rPr lang="en-US" dirty="0" smtClean="0"/>
              <a:t>be </a:t>
            </a:r>
            <a:r>
              <a:rPr lang="en-US" dirty="0" smtClean="0"/>
              <a:t>conducted </a:t>
            </a:r>
            <a:r>
              <a:rPr lang="en-US" dirty="0" smtClean="0"/>
              <a:t>in a wave climate with</a:t>
            </a:r>
          </a:p>
          <a:p>
            <a:r>
              <a:rPr lang="en-US" dirty="0"/>
              <a:t> </a:t>
            </a:r>
            <a:r>
              <a:rPr lang="en-US" dirty="0" smtClean="0"/>
              <a:t>    Hs = 1m</a:t>
            </a:r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Tp</a:t>
            </a:r>
            <a:r>
              <a:rPr lang="en-US" dirty="0" smtClean="0"/>
              <a:t> </a:t>
            </a:r>
            <a:r>
              <a:rPr lang="en-US" dirty="0" smtClean="0"/>
              <a:t>= 5 s </a:t>
            </a:r>
          </a:p>
          <a:p>
            <a:r>
              <a:rPr lang="en-US" dirty="0" smtClean="0"/>
              <a:t>(values based on P-M spectrum)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762000"/>
            <a:ext cx="449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TIME –DOMAIN ANALYSIS</a:t>
            </a:r>
          </a:p>
          <a:p>
            <a:r>
              <a:rPr lang="en-US" dirty="0" smtClean="0"/>
              <a:t>Case 1 : </a:t>
            </a:r>
            <a:r>
              <a:rPr lang="en-US" dirty="0" smtClean="0"/>
              <a:t>Circular Disc (radius = 2 feet)</a:t>
            </a: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381000" y="4953000"/>
            <a:ext cx="35814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Incident wave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Pierson-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Moskowitz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Spectrum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(Hs = 1m, </a:t>
            </a:r>
            <a:r>
              <a:rPr lang="en-US" sz="1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Tp</a:t>
            </a:r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5s)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Buoy – wave follower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Pitch angles in the range of 15 degrees 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0"/>
            <a:ext cx="4114286" cy="311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524000"/>
            <a:ext cx="4213334" cy="308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9600" y="0"/>
            <a:ext cx="8229600" cy="71596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Validation Test Model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876800" y="5029200"/>
            <a:ext cx="35814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Relative motion – represented in terms of </a:t>
            </a:r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spring elongation</a:t>
            </a:r>
          </a:p>
          <a:p>
            <a:r>
              <a:rPr lang="en-US" sz="1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Plate dimensions </a:t>
            </a:r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 Optimized to restrict elongation below 2 meters</a:t>
            </a:r>
            <a:endParaRPr lang="en-US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381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TIME –DOMAIN ANALYSIS</a:t>
            </a:r>
          </a:p>
          <a:p>
            <a:r>
              <a:rPr lang="en-US" dirty="0" smtClean="0"/>
              <a:t>Case 2 : Solid </a:t>
            </a:r>
            <a:r>
              <a:rPr lang="en-US" dirty="0" smtClean="0"/>
              <a:t>Sphere (radius = 1.2 feet)</a:t>
            </a:r>
            <a:endParaRPr lang="en-US" dirty="0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95400"/>
            <a:ext cx="4133334" cy="308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295400"/>
            <a:ext cx="4213334" cy="309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4953000"/>
            <a:ext cx="381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Identical wave conditions</a:t>
            </a:r>
          </a:p>
          <a:p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Buoy heave motion – 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remains unchanged; follows incident wave</a:t>
            </a:r>
          </a:p>
          <a:p>
            <a:endParaRPr lang="en-US" sz="1400" dirty="0"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Much reduced Pitch motions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4400" y="4953000"/>
            <a:ext cx="3810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Spring elongation is lower than the flat plate case – relatively more buoyancy</a:t>
            </a:r>
          </a:p>
          <a:p>
            <a:endParaRPr lang="en-US" sz="1400" dirty="0"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Simplified example – identical frequency domain coefficients in ‘x, y and z’ directions</a:t>
            </a:r>
          </a:p>
          <a:p>
            <a:endParaRPr lang="en-US" sz="1400" dirty="0">
              <a:latin typeface="Arial" pitchFamily="34" charset="0"/>
              <a:cs typeface="Arial" pitchFamily="34" charset="0"/>
            </a:endParaRPr>
          </a:p>
          <a:p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249</Words>
  <Application>Microsoft Office PowerPoint</Application>
  <PresentationFormat>On-screen Show (4:3)</PresentationFormat>
  <Paragraphs>49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Hydraulic Spring</vt:lpstr>
      <vt:lpstr>Slide 3</vt:lpstr>
      <vt:lpstr>Slide 4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Sreeram Radhakrishnan</dc:creator>
  <cp:lastModifiedBy>Sreeram Radhakrishnan</cp:lastModifiedBy>
  <cp:revision>44</cp:revision>
  <dcterms:created xsi:type="dcterms:W3CDTF">2009-06-30T20:15:05Z</dcterms:created>
  <dcterms:modified xsi:type="dcterms:W3CDTF">2009-07-01T16:34:53Z</dcterms:modified>
</cp:coreProperties>
</file>