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-120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0CE12-3B72-4102-A865-58412246EC6D}" type="datetimeFigureOut">
              <a:rPr lang="en-US"/>
              <a:pPr>
                <a:defRPr/>
              </a:pPr>
              <a:t>11/14/2011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697CC-D67D-4884-A55A-EE5BEF7C77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368E3-4808-4489-B514-D267AD55BA07}" type="datetimeFigureOut">
              <a:rPr lang="en-US"/>
              <a:pPr>
                <a:defRPr/>
              </a:pPr>
              <a:t>11/14/2011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F286F-150A-4FAA-B79A-D3A7FE7021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A482C-E814-46FD-A64E-082DE6A190B2}" type="datetimeFigureOut">
              <a:rPr lang="en-US"/>
              <a:pPr>
                <a:defRPr/>
              </a:pPr>
              <a:t>11/14/2011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E5597-E9CD-4956-921C-8F4D32EFF0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6166E-EDA2-44F0-8F56-71C46587F191}" type="datetimeFigureOut">
              <a:rPr lang="en-US"/>
              <a:pPr>
                <a:defRPr/>
              </a:pPr>
              <a:t>11/14/2011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F824A-4662-4134-8B04-3E619608EA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45E0F6-9A0A-471D-801C-7E95AE3C65BA}" type="datetimeFigureOut">
              <a:rPr lang="en-US"/>
              <a:pPr>
                <a:defRPr/>
              </a:pPr>
              <a:t>11/14/2011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3E0DA-64C3-46D5-9DAD-FF954145BD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FAB14-4B58-4566-8A84-56EB27B09480}" type="datetimeFigureOut">
              <a:rPr lang="en-US"/>
              <a:pPr>
                <a:defRPr/>
              </a:pPr>
              <a:t>11/14/2011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78EB9-83C9-4F6E-85A5-643435F124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ED864-C5F5-42DC-B685-A1B307146B18}" type="datetimeFigureOut">
              <a:rPr lang="en-US"/>
              <a:pPr>
                <a:defRPr/>
              </a:pPr>
              <a:t>11/14/2011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8D390-7699-4F87-BE75-C4C9430B36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A5C14-3C74-4FFF-9B52-FB5DBB7BDAD2}" type="datetimeFigureOut">
              <a:rPr lang="en-US"/>
              <a:pPr>
                <a:defRPr/>
              </a:pPr>
              <a:t>11/14/2011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3ECEE0-8807-4FC8-8F4D-6C360BA3EE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D1739-640D-4650-A1A6-070F55F9AE4F}" type="datetimeFigureOut">
              <a:rPr lang="en-US"/>
              <a:pPr>
                <a:defRPr/>
              </a:pPr>
              <a:t>11/14/2011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26A77-F5C5-4748-BE58-35EFD6B8B8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429B5-6AAF-4E23-AFF4-883B9AF0A40C}" type="datetimeFigureOut">
              <a:rPr lang="en-US"/>
              <a:pPr>
                <a:defRPr/>
              </a:pPr>
              <a:t>11/14/2011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A9FFB-36EE-4249-85F9-BE080E8445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4C80F-4037-4135-9A2B-D215B8B28049}" type="datetimeFigureOut">
              <a:rPr lang="en-US"/>
              <a:pPr>
                <a:defRPr/>
              </a:pPr>
              <a:t>11/14/2011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A6759-9C69-4A39-8B1D-44709ED715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187C210-AE0F-4E95-9157-15B381742C8F}" type="datetimeFigureOut">
              <a:rPr lang="en-US"/>
              <a:pPr>
                <a:defRPr/>
              </a:pPr>
              <a:t>11/14/2011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7726937-88B1-448D-AE44-B285003EBA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7772400" cy="765175"/>
          </a:xfrm>
        </p:spPr>
        <p:txBody>
          <a:bodyPr/>
          <a:lstStyle/>
          <a:p>
            <a:pPr eaLnBrk="1" hangingPunct="1"/>
            <a:r>
              <a:rPr lang="en-US" sz="4000" smtClean="0"/>
              <a:t>Wave-Power and High </a:t>
            </a:r>
            <a:br>
              <a:rPr lang="en-US" sz="4000" smtClean="0"/>
            </a:br>
            <a:r>
              <a:rPr lang="en-US" sz="4000" smtClean="0"/>
              <a:t>Capacity Buoy Designs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PTO Diagra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34200" y="76200"/>
            <a:ext cx="1819275" cy="662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Buoy Requirements</a:t>
            </a:r>
          </a:p>
        </p:txBody>
      </p:sp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839200" cy="4038600"/>
          </a:xfrm>
        </p:spPr>
        <p:txBody>
          <a:bodyPr/>
          <a:lstStyle/>
          <a:p>
            <a:pPr eaLnBrk="1" hangingPunct="1"/>
            <a:r>
              <a:rPr lang="en-US" smtClean="0"/>
              <a:t>10 m</a:t>
            </a:r>
            <a:r>
              <a:rPr lang="en-US" baseline="30000" smtClean="0"/>
              <a:t>2</a:t>
            </a:r>
            <a:r>
              <a:rPr lang="en-US" smtClean="0"/>
              <a:t> water plane area: diameter = 3.55m (140”) </a:t>
            </a:r>
          </a:p>
          <a:p>
            <a:pPr eaLnBrk="1" hangingPunct="1"/>
            <a:r>
              <a:rPr lang="en-US" smtClean="0"/>
              <a:t>Water displacement &lt; 5m</a:t>
            </a:r>
            <a:r>
              <a:rPr lang="en-US" baseline="30000" smtClean="0"/>
              <a:t>3</a:t>
            </a:r>
            <a:r>
              <a:rPr lang="en-US" smtClean="0"/>
              <a:t> (176 ft3)</a:t>
            </a:r>
          </a:p>
          <a:p>
            <a:pPr eaLnBrk="1" hangingPunct="1"/>
            <a:r>
              <a:rPr lang="en-US" smtClean="0"/>
              <a:t>Reserve buoyancy &gt; 2 m</a:t>
            </a:r>
            <a:r>
              <a:rPr lang="en-US" baseline="30000" smtClean="0"/>
              <a:t>3 </a:t>
            </a:r>
            <a:r>
              <a:rPr lang="en-US" smtClean="0"/>
              <a:t>(70 ft3)</a:t>
            </a:r>
            <a:endParaRPr lang="en-US" baseline="30000" smtClean="0"/>
          </a:p>
          <a:p>
            <a:pPr eaLnBrk="1" hangingPunct="1"/>
            <a:r>
              <a:rPr lang="en-US" smtClean="0"/>
              <a:t>Battery carrying capacity: as much as possible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Concept designs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Hull (steel, aluminum or fiber glass)</a:t>
            </a:r>
          </a:p>
          <a:p>
            <a:pPr eaLnBrk="1" hangingPunct="1">
              <a:buFont typeface="Arial" charset="0"/>
              <a:buNone/>
            </a:pPr>
            <a:r>
              <a:rPr lang="en-US" smtClean="0"/>
              <a:t>	+ More storage volume, lighter.</a:t>
            </a:r>
          </a:p>
          <a:p>
            <a:pPr eaLnBrk="1" hangingPunct="1">
              <a:buFont typeface="Arial" charset="0"/>
              <a:buNone/>
            </a:pPr>
            <a:r>
              <a:rPr lang="en-US" smtClean="0"/>
              <a:t>	-  Sinkable, hazardous for boats, challenging design and fabrication, expensive.</a:t>
            </a:r>
          </a:p>
          <a:p>
            <a:pPr eaLnBrk="1" hangingPunct="1"/>
            <a:r>
              <a:rPr lang="en-US" smtClean="0"/>
              <a:t>Foam ring and housing</a:t>
            </a:r>
          </a:p>
          <a:p>
            <a:pPr lvl="1" eaLnBrk="1" hangingPunct="1">
              <a:buFont typeface="Arial" charset="0"/>
              <a:buNone/>
            </a:pPr>
            <a:r>
              <a:rPr lang="en-US" smtClean="0"/>
              <a:t>+ Unsinkable, safer, simpler design, cheaper, can be containerized more easily.</a:t>
            </a:r>
          </a:p>
          <a:p>
            <a:pPr lvl="1" eaLnBrk="1" hangingPunct="1">
              <a:buFont typeface="Arial" charset="0"/>
              <a:buNone/>
            </a:pPr>
            <a:r>
              <a:rPr lang="en-US" smtClean="0"/>
              <a:t>- Less storage volume. Heavier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Hull Form – Max Capacity</a:t>
            </a:r>
          </a:p>
        </p:txBody>
      </p:sp>
      <p:pic>
        <p:nvPicPr>
          <p:cNvPr id="16386" name="Picture 3" descr="C:\Documents and Settings\francois\Desktop\Steel Buo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676400"/>
            <a:ext cx="8464550" cy="471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5"/>
          <p:cNvSpPr txBox="1">
            <a:spLocks noChangeArrowheads="1"/>
          </p:cNvSpPr>
          <p:nvPr/>
        </p:nvSpPr>
        <p:spPr bwMode="auto">
          <a:xfrm>
            <a:off x="228600" y="5715000"/>
            <a:ext cx="2286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80 Power sonic 12 V 220 AH batteries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Foam Buoy Stud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57200" y="457200"/>
            <a:ext cx="10744200" cy="58975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58" name="Picture 1726" descr="Buoy Comparis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47800"/>
            <a:ext cx="9294813" cy="4489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Lithium-Ion Batteries</a:t>
            </a:r>
          </a:p>
        </p:txBody>
      </p:sp>
      <p:sp>
        <p:nvSpPr>
          <p:cNvPr id="2150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3:1 increase in power to weight ratio.</a:t>
            </a:r>
          </a:p>
          <a:p>
            <a:r>
              <a:rPr lang="en-US" smtClean="0"/>
              <a:t>Expensive!</a:t>
            </a:r>
          </a:p>
          <a:p>
            <a:r>
              <a:rPr lang="en-US" smtClean="0"/>
              <a:t>Safety issues</a:t>
            </a:r>
          </a:p>
          <a:p>
            <a:r>
              <a:rPr lang="en-US" smtClean="0"/>
              <a:t>We’ve spoken to the Tesla car founders and they are interested in designing a modular battery pack for this application.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117</Words>
  <Application>Microsoft Office PowerPoint</Application>
  <PresentationFormat>On-screen Show (4:3)</PresentationFormat>
  <Paragraphs>20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Wave-Power and High  Capacity Buoy Designs</vt:lpstr>
      <vt:lpstr>Slide 2</vt:lpstr>
      <vt:lpstr>Buoy Requirements</vt:lpstr>
      <vt:lpstr>Concept designs</vt:lpstr>
      <vt:lpstr>Hull Form – Max Capacity</vt:lpstr>
      <vt:lpstr>Slide 6</vt:lpstr>
      <vt:lpstr>Slide 7</vt:lpstr>
      <vt:lpstr>Lithium-Ion Batteries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Buoy Design Concept</dc:title>
  <dc:creator>Francois</dc:creator>
  <cp:lastModifiedBy>mbari</cp:lastModifiedBy>
  <cp:revision>39</cp:revision>
  <dcterms:created xsi:type="dcterms:W3CDTF">2011-03-04T17:39:56Z</dcterms:created>
  <dcterms:modified xsi:type="dcterms:W3CDTF">2011-11-14T18:58:23Z</dcterms:modified>
</cp:coreProperties>
</file>