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60" r:id="rId4"/>
    <p:sldId id="258" r:id="rId5"/>
    <p:sldId id="259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2" autoAdjust="0"/>
    <p:restoredTop sz="94660"/>
  </p:normalViewPr>
  <p:slideViewPr>
    <p:cSldViewPr snapToGrid="0">
      <p:cViewPr varScale="1">
        <p:scale>
          <a:sx n="92" d="100"/>
          <a:sy n="92" d="100"/>
        </p:scale>
        <p:origin x="22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D8D3AC-8192-4011-9D63-C4C5E079F4C1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A399B0-58A5-40A0-A75B-EA5D5D867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706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A399B0-58A5-40A0-A75B-EA5D5D867B6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9641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855D-ACC9-45E5-B795-FF771840B773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D7F65-E5B8-4018-9B37-2F8AC6D94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869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855D-ACC9-45E5-B795-FF771840B773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D7F65-E5B8-4018-9B37-2F8AC6D94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469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855D-ACC9-45E5-B795-FF771840B773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D7F65-E5B8-4018-9B37-2F8AC6D94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7253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855D-ACC9-45E5-B795-FF771840B773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D7F65-E5B8-4018-9B37-2F8AC6D94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332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855D-ACC9-45E5-B795-FF771840B773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D7F65-E5B8-4018-9B37-2F8AC6D94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838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855D-ACC9-45E5-B795-FF771840B773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D7F65-E5B8-4018-9B37-2F8AC6D94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109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855D-ACC9-45E5-B795-FF771840B773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D7F65-E5B8-4018-9B37-2F8AC6D94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836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855D-ACC9-45E5-B795-FF771840B773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D7F65-E5B8-4018-9B37-2F8AC6D94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311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855D-ACC9-45E5-B795-FF771840B773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D7F65-E5B8-4018-9B37-2F8AC6D94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400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855D-ACC9-45E5-B795-FF771840B773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D7F65-E5B8-4018-9B37-2F8AC6D94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962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5855D-ACC9-45E5-B795-FF771840B773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FD7F65-E5B8-4018-9B37-2F8AC6D94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658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5855D-ACC9-45E5-B795-FF771840B773}" type="datetimeFigureOut">
              <a:rPr lang="en-US" smtClean="0"/>
              <a:t>8/29/2024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D7F65-E5B8-4018-9B37-2F8AC6D945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800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Powerbuoy</a:t>
            </a:r>
            <a:r>
              <a:rPr lang="en-US" dirty="0" smtClean="0"/>
              <a:t> tether selection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Date 8/29/2024</a:t>
            </a:r>
          </a:p>
          <a:p>
            <a:r>
              <a:rPr lang="en-US" dirty="0" smtClean="0"/>
              <a:t>MBARI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0712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861" y="0"/>
            <a:ext cx="3640759" cy="6674725"/>
          </a:xfrm>
        </p:spPr>
      </p:pic>
      <p:sp>
        <p:nvSpPr>
          <p:cNvPr id="5" name="TextBox 4"/>
          <p:cNvSpPr txBox="1"/>
          <p:nvPr/>
        </p:nvSpPr>
        <p:spPr>
          <a:xfrm>
            <a:off x="5728677" y="2157046"/>
            <a:ext cx="4823949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Tether length: 20 m</a:t>
            </a:r>
          </a:p>
          <a:p>
            <a:r>
              <a:rPr lang="en-US" dirty="0" smtClean="0"/>
              <a:t>Mean load:  2000 b</a:t>
            </a:r>
          </a:p>
          <a:p>
            <a:r>
              <a:rPr lang="en-US" dirty="0" smtClean="0"/>
              <a:t>Typical load range: 0 to 7000 </a:t>
            </a:r>
            <a:r>
              <a:rPr lang="en-US" dirty="0" err="1" smtClean="0"/>
              <a:t>lb</a:t>
            </a:r>
            <a:endParaRPr lang="en-US" dirty="0" smtClean="0"/>
          </a:p>
          <a:p>
            <a:r>
              <a:rPr lang="en-US" dirty="0" smtClean="0"/>
              <a:t>Max load: 10000 </a:t>
            </a:r>
            <a:r>
              <a:rPr lang="en-US" dirty="0" err="1" smtClean="0"/>
              <a:t>lb</a:t>
            </a:r>
            <a:r>
              <a:rPr lang="en-US" dirty="0" smtClean="0"/>
              <a:t> </a:t>
            </a:r>
          </a:p>
          <a:p>
            <a:r>
              <a:rPr lang="en-US" dirty="0" smtClean="0"/>
              <a:t>Wave period: 8 s</a:t>
            </a:r>
          </a:p>
          <a:p>
            <a:r>
              <a:rPr lang="en-US" dirty="0" smtClean="0"/>
              <a:t>Number of cycles: 4 x 10</a:t>
            </a:r>
            <a:r>
              <a:rPr lang="en-US" baseline="30000" dirty="0" smtClean="0"/>
              <a:t>6 </a:t>
            </a:r>
            <a:r>
              <a:rPr lang="en-US" dirty="0" smtClean="0"/>
              <a:t> (one year of operation)</a:t>
            </a:r>
          </a:p>
          <a:p>
            <a:r>
              <a:rPr lang="en-US" dirty="0" smtClean="0"/>
              <a:t>Bend radius at tether guide: 60”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17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Old tether no longer available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412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38" t="2161" r="26104" b="-2161"/>
          <a:stretch/>
        </p:blipFill>
        <p:spPr>
          <a:xfrm>
            <a:off x="101599" y="0"/>
            <a:ext cx="5306645" cy="650837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857423" y="828428"/>
            <a:ext cx="6168946" cy="46267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601415" y="5752123"/>
            <a:ext cx="46489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HDPE sleeve reduces friction and protects cable</a:t>
            </a:r>
          </a:p>
          <a:p>
            <a:r>
              <a:rPr lang="en-US" dirty="0" smtClean="0"/>
              <a:t>Also dictates OD of tether (0.74”)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27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503402" y="-9587"/>
            <a:ext cx="9156783" cy="6867587"/>
          </a:xfrm>
        </p:spPr>
      </p:pic>
    </p:spTree>
    <p:extLst>
      <p:ext uri="{BB962C8B-B14F-4D97-AF65-F5344CB8AC3E}">
        <p14:creationId xmlns:p14="http://schemas.microsoft.com/office/powerpoint/2010/main" val="268858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36" y="0"/>
            <a:ext cx="10058400" cy="650837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96636" y="547076"/>
            <a:ext cx="269073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Current tether termination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385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5108790"/>
              </p:ext>
            </p:extLst>
          </p:nvPr>
        </p:nvGraphicFramePr>
        <p:xfrm>
          <a:off x="2334847" y="1691054"/>
          <a:ext cx="6829425" cy="3046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Worksheet" r:id="rId3" imgW="6553318" imgH="3057525" progId="Excel.Sheet.12">
                  <p:embed/>
                </p:oleObj>
              </mc:Choice>
              <mc:Fallback>
                <p:oleObj name="Worksheet" r:id="rId3" imgW="6553318" imgH="3057525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34847" y="1691054"/>
                        <a:ext cx="6829425" cy="3046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100310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</TotalTime>
  <Words>79</Words>
  <Application>Microsoft Office PowerPoint</Application>
  <PresentationFormat>Widescreen</PresentationFormat>
  <Paragraphs>15</Paragraphs>
  <Slides>7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Microsoft Excel Worksheet</vt:lpstr>
      <vt:lpstr>Powerbuoy tether selection</vt:lpstr>
      <vt:lpstr>PowerPoint Presentation</vt:lpstr>
      <vt:lpstr>Old tether no longer available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Powerbuoy tether selection</dc:title>
  <dc:creator>Francois Cazenave</dc:creator>
  <cp:lastModifiedBy>Francois Cazenave</cp:lastModifiedBy>
  <cp:revision>11</cp:revision>
  <dcterms:created xsi:type="dcterms:W3CDTF">2024-08-29T16:36:27Z</dcterms:created>
  <dcterms:modified xsi:type="dcterms:W3CDTF">2024-08-29T20:30:05Z</dcterms:modified>
</cp:coreProperties>
</file>