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94" r:id="rId4"/>
  </p:sldMasterIdLst>
  <p:notesMasterIdLst>
    <p:notesMasterId r:id="rId6"/>
  </p:notesMasterIdLst>
  <p:handoutMasterIdLst>
    <p:handoutMasterId r:id="rId7"/>
  </p:handoutMasterIdLst>
  <p:sldIdLst>
    <p:sldId id="410" r:id="rId5"/>
  </p:sldIdLst>
  <p:sldSz cx="9144000" cy="6858000" type="screen4x3"/>
  <p:notesSz cx="70104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4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159" algn="l" rtl="0" eaLnBrk="0" fontAlgn="base" hangingPunct="0">
      <a:spcBef>
        <a:spcPct val="50000"/>
      </a:spcBef>
      <a:spcAft>
        <a:spcPct val="0"/>
      </a:spcAft>
      <a:defRPr sz="24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318" algn="l" rtl="0" eaLnBrk="0" fontAlgn="base" hangingPunct="0">
      <a:spcBef>
        <a:spcPct val="50000"/>
      </a:spcBef>
      <a:spcAft>
        <a:spcPct val="0"/>
      </a:spcAft>
      <a:defRPr sz="24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477" algn="l" rtl="0" eaLnBrk="0" fontAlgn="base" hangingPunct="0">
      <a:spcBef>
        <a:spcPct val="50000"/>
      </a:spcBef>
      <a:spcAft>
        <a:spcPct val="0"/>
      </a:spcAft>
      <a:defRPr sz="24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637" algn="l" rtl="0" eaLnBrk="0" fontAlgn="base" hangingPunct="0">
      <a:spcBef>
        <a:spcPct val="50000"/>
      </a:spcBef>
      <a:spcAft>
        <a:spcPct val="0"/>
      </a:spcAft>
      <a:defRPr sz="24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5797" algn="l" defTabSz="914318" rtl="0" eaLnBrk="1" latinLnBrk="0" hangingPunct="1">
      <a:defRPr sz="2400"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2956" algn="l" defTabSz="914318" rtl="0" eaLnBrk="1" latinLnBrk="0" hangingPunct="1">
      <a:defRPr sz="2400"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115" algn="l" defTabSz="914318" rtl="0" eaLnBrk="1" latinLnBrk="0" hangingPunct="1">
      <a:defRPr sz="2400"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274" algn="l" defTabSz="914318" rtl="0" eaLnBrk="1" latinLnBrk="0" hangingPunct="1">
      <a:defRPr sz="2400"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8000"/>
    <a:srgbClr val="FF0000"/>
    <a:srgbClr val="390A78"/>
    <a:srgbClr val="F08730"/>
    <a:srgbClr val="FF7C80"/>
    <a:srgbClr val="CC0000"/>
    <a:srgbClr val="000066"/>
    <a:srgbClr val="000099"/>
    <a:srgbClr val="DA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403" autoAdjust="0"/>
    <p:restoredTop sz="96571" autoAdjust="0"/>
  </p:normalViewPr>
  <p:slideViewPr>
    <p:cSldViewPr snapToGrid="0">
      <p:cViewPr varScale="1">
        <p:scale>
          <a:sx n="67" d="100"/>
          <a:sy n="67" d="100"/>
        </p:scale>
        <p:origin x="-11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66" d="100"/>
          <a:sy n="66" d="100"/>
        </p:scale>
        <p:origin x="-2262" y="-414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1415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2213" y="706438"/>
            <a:ext cx="4622800" cy="3467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055215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89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159" algn="l" rtl="0" eaLnBrk="0" fontAlgn="base" hangingPunct="0">
      <a:lnSpc>
        <a:spcPct val="89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318" algn="l" rtl="0" eaLnBrk="0" fontAlgn="base" hangingPunct="0">
      <a:lnSpc>
        <a:spcPct val="89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477" algn="l" rtl="0" eaLnBrk="0" fontAlgn="base" hangingPunct="0">
      <a:lnSpc>
        <a:spcPct val="89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637" algn="l" rtl="0" eaLnBrk="0" fontAlgn="base" hangingPunct="0">
      <a:lnSpc>
        <a:spcPct val="89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381000" y="1979613"/>
            <a:ext cx="8382000" cy="1587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9530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4572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400" b="1" i="0" baseline="0"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685800" y="2057400"/>
            <a:ext cx="7772400" cy="15240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1800" b="0"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685800" y="3733800"/>
            <a:ext cx="7772400" cy="3048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1800" b="0" baseline="0">
                <a:solidFill>
                  <a:srgbClr val="A6A6A6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>
          <a:xfrm>
            <a:off x="685800" y="4038600"/>
            <a:ext cx="7772400" cy="3048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1800" b="0">
                <a:solidFill>
                  <a:srgbClr val="A6A6A6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4"/>
          </p:nvPr>
        </p:nvSpPr>
        <p:spPr>
          <a:xfrm>
            <a:off x="685800" y="4343400"/>
            <a:ext cx="7772400" cy="3048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1800" b="0">
                <a:solidFill>
                  <a:srgbClr val="A6A6A6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EF228-A74E-4659-8E09-A9D325DB252C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10" name="Slide Number Placehold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0554B-697C-4CAE-A9F5-E43B75A966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4183565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>
            <a:cxnSpLocks noChangeShapeType="1"/>
          </p:cNvCxnSpPr>
          <p:nvPr/>
        </p:nvCxnSpPr>
        <p:spPr bwMode="auto">
          <a:xfrm>
            <a:off x="381000" y="836613"/>
            <a:ext cx="8382000" cy="1587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381000" y="990600"/>
            <a:ext cx="56388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172200" y="990600"/>
            <a:ext cx="25908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EFE2E-74C3-4D46-954F-6B2015E6FD2A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8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E9884-86A4-4C1C-A795-156D7CEF0D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244062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>
            <a:cxnSpLocks noChangeShapeType="1"/>
          </p:cNvCxnSpPr>
          <p:nvPr/>
        </p:nvCxnSpPr>
        <p:spPr bwMode="auto">
          <a:xfrm>
            <a:off x="381000" y="8382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3124200" y="990600"/>
            <a:ext cx="56388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381000" y="990600"/>
            <a:ext cx="25908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8526D-C6E4-49F6-A0A7-F208DFEC3E7D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8" name="Slide Number Placeholder 1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C795D-4E54-4F07-A28E-05CC88AE27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2298302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>
            <a:cxnSpLocks noChangeShapeType="1"/>
          </p:cNvCxnSpPr>
          <p:nvPr/>
        </p:nvCxnSpPr>
        <p:spPr bwMode="auto">
          <a:xfrm>
            <a:off x="381000" y="8382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381000" y="990600"/>
            <a:ext cx="41148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81000" y="3505200"/>
            <a:ext cx="4114800" cy="251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990600"/>
            <a:ext cx="41148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88B68-C130-46F9-9DA5-70132F0BB736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11" name="Slide Number Placehold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1AB52-2674-40D0-8B49-ECE79FBAA6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Footer Placeholder 1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2335646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>
            <a:cxnSpLocks noChangeShapeType="1"/>
          </p:cNvCxnSpPr>
          <p:nvPr/>
        </p:nvCxnSpPr>
        <p:spPr bwMode="auto">
          <a:xfrm>
            <a:off x="381000" y="8382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648200" y="990600"/>
            <a:ext cx="41148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648200" y="3581400"/>
            <a:ext cx="41148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381000" y="990600"/>
            <a:ext cx="41148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1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912E0-4C8B-416A-B279-3ACE78E6DA66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11" name="Slide Number Placehold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1A551-9796-4265-8604-5A356C107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Footer Placeholder 1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484299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>
            <a:cxnSpLocks noChangeShapeType="1"/>
          </p:cNvCxnSpPr>
          <p:nvPr/>
        </p:nvCxnSpPr>
        <p:spPr bwMode="auto">
          <a:xfrm>
            <a:off x="381000" y="8382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381000" y="990600"/>
            <a:ext cx="41148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648200" y="990600"/>
            <a:ext cx="41148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381000" y="3505200"/>
            <a:ext cx="8382000" cy="251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15623-3048-4997-86C9-044F38EE4FB7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11" name="Slide Number Placehold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B8ACB-FBA6-43F6-BFAA-F9C64A8138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Footer Placeholder 1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144088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>
            <a:cxnSpLocks noChangeShapeType="1"/>
          </p:cNvCxnSpPr>
          <p:nvPr/>
        </p:nvCxnSpPr>
        <p:spPr bwMode="auto">
          <a:xfrm>
            <a:off x="381000" y="8382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9"/>
          <p:cNvSpPr>
            <a:spLocks noGrp="1"/>
          </p:cNvSpPr>
          <p:nvPr>
            <p:ph sz="quarter" idx="12"/>
          </p:nvPr>
        </p:nvSpPr>
        <p:spPr>
          <a:xfrm>
            <a:off x="381000" y="990600"/>
            <a:ext cx="2667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00400" y="990600"/>
            <a:ext cx="27432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4"/>
          </p:nvPr>
        </p:nvSpPr>
        <p:spPr>
          <a:xfrm>
            <a:off x="6096000" y="990600"/>
            <a:ext cx="2667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1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CD8E4-5A4F-4CFA-9F60-6E61FE67F910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BABC9-B84D-4C22-AD6D-DA5D371D8F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1605035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381000" y="8382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7"/>
          <p:cNvSpPr>
            <a:spLocks noGrp="1"/>
          </p:cNvSpPr>
          <p:nvPr>
            <p:ph sz="quarter" idx="12"/>
          </p:nvPr>
        </p:nvSpPr>
        <p:spPr>
          <a:xfrm>
            <a:off x="381000" y="990600"/>
            <a:ext cx="41148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648200" y="990600"/>
            <a:ext cx="41148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81000" y="3581400"/>
            <a:ext cx="41148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5"/>
          </p:nvPr>
        </p:nvSpPr>
        <p:spPr>
          <a:xfrm>
            <a:off x="4648200" y="3581400"/>
            <a:ext cx="41148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1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CC6DC-6A7D-4B57-9AB2-0BE87CD5C9F9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10" name="Slide Number Placeholder 1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0FF06-AAC1-46BE-ACEF-E1F9A24B49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1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1513012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>
            <a:cxnSpLocks noChangeShapeType="1"/>
          </p:cNvCxnSpPr>
          <p:nvPr/>
        </p:nvCxnSpPr>
        <p:spPr bwMode="auto">
          <a:xfrm>
            <a:off x="381000" y="8382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1"/>
            <a:ext cx="3084513" cy="762000"/>
          </a:xfrm>
          <a:prstGeom prst="rect">
            <a:avLst/>
          </a:prstGeo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90601"/>
            <a:ext cx="5187950" cy="502919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1752600"/>
            <a:ext cx="3084513" cy="42671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C9F82-B054-4A6C-90D0-9D38D202F3ED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B28BE-207D-4CEB-A9D0-3A487813D7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635176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6"/>
          <p:cNvCxnSpPr>
            <a:cxnSpLocks noChangeShapeType="1"/>
          </p:cNvCxnSpPr>
          <p:nvPr/>
        </p:nvCxnSpPr>
        <p:spPr bwMode="auto">
          <a:xfrm>
            <a:off x="381000" y="8382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2"/>
          </p:nvPr>
        </p:nvSpPr>
        <p:spPr>
          <a:xfrm>
            <a:off x="381000" y="990600"/>
            <a:ext cx="24384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81000" y="3581400"/>
            <a:ext cx="24384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324600" y="990600"/>
            <a:ext cx="24384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6324600" y="3581400"/>
            <a:ext cx="24384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6"/>
          </p:nvPr>
        </p:nvSpPr>
        <p:spPr>
          <a:xfrm>
            <a:off x="2971800" y="990600"/>
            <a:ext cx="32004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1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970C9-3263-49C5-B613-F2580E74EF88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14" name="Slide Number Placeholder 1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FA5B4-1064-4F57-B2BA-BFEAE79E4E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6" name="Footer Placeholder 1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2494085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7"/>
          <p:cNvCxnSpPr>
            <a:cxnSpLocks noChangeShapeType="1"/>
          </p:cNvCxnSpPr>
          <p:nvPr/>
        </p:nvCxnSpPr>
        <p:spPr bwMode="auto">
          <a:xfrm>
            <a:off x="381000" y="836613"/>
            <a:ext cx="8382000" cy="1587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2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2"/>
          </p:nvPr>
        </p:nvSpPr>
        <p:spPr>
          <a:xfrm>
            <a:off x="381000" y="990600"/>
            <a:ext cx="24384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81000" y="3581400"/>
            <a:ext cx="24384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324600" y="990600"/>
            <a:ext cx="24384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6324600" y="3581400"/>
            <a:ext cx="24384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6"/>
          </p:nvPr>
        </p:nvSpPr>
        <p:spPr>
          <a:xfrm>
            <a:off x="2971800" y="1524000"/>
            <a:ext cx="3200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7"/>
          </p:nvPr>
        </p:nvSpPr>
        <p:spPr>
          <a:xfrm>
            <a:off x="2971800" y="990600"/>
            <a:ext cx="3200400" cy="381000"/>
          </a:xfrm>
        </p:spPr>
        <p:txBody>
          <a:bodyPr/>
          <a:lstStyle>
            <a:lvl1pPr algn="ctr">
              <a:buNone/>
              <a:defRPr sz="16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19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C1AD5-C659-4305-A5F0-5F0A93017C89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17" name="Slide Number Placeholder 20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E789B-94EC-428F-988F-B32C0D8C06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Footer Placeholder 2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4018459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/>
          <p:cNvCxnSpPr>
            <a:cxnSpLocks noChangeShapeType="1"/>
          </p:cNvCxnSpPr>
          <p:nvPr/>
        </p:nvCxnSpPr>
        <p:spPr bwMode="auto">
          <a:xfrm>
            <a:off x="381000" y="32004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2514600"/>
            <a:ext cx="7772400" cy="88408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200" b="0"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C8AC0-F92C-4E90-B113-5B5C7F7FA111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2BE62-DD5B-4FD6-A8C9-8092F2A840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3061076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0" y="35956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800" baseline="0" dirty="0">
                <a:solidFill>
                  <a:srgbClr val="000000"/>
                </a:solidFill>
                <a:latin typeface="Tahoma" charset="0"/>
                <a:ea typeface="Tahoma" charset="0"/>
                <a:cs typeface="Tahoma" charset="0"/>
              </a:rPr>
              <a:t>www.darpa.mil</a:t>
            </a:r>
          </a:p>
        </p:txBody>
      </p:sp>
      <p:pic>
        <p:nvPicPr>
          <p:cNvPr id="3" name="Picture 7" descr="END SLIDE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86000"/>
            <a:ext cx="2179638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23ECD-26B1-4367-9B5D-74F11D169DE1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8F1BF-5310-43E8-BEC7-D66242CEC0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4047166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>
            <a:cxnSpLocks noChangeShapeType="1"/>
          </p:cNvCxnSpPr>
          <p:nvPr/>
        </p:nvCxnSpPr>
        <p:spPr bwMode="auto">
          <a:xfrm>
            <a:off x="381000" y="32004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7772400" cy="457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2514600"/>
            <a:ext cx="7772400" cy="88408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200" b="0"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53749-4946-4A9F-A0AC-EAF6748170D3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7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63B48-2994-45D7-B109-C361460668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3933131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>
            <a:cxnSpLocks noChangeShapeType="1"/>
          </p:cNvCxnSpPr>
          <p:nvPr/>
        </p:nvCxnSpPr>
        <p:spPr bwMode="auto">
          <a:xfrm>
            <a:off x="381000" y="836613"/>
            <a:ext cx="8382000" cy="1587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82000" cy="5029200"/>
          </a:xfrm>
        </p:spPr>
        <p:txBody>
          <a:bodyPr/>
          <a:lstStyle>
            <a:lvl2pPr>
              <a:defRPr sz="16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itle Placeholder 9"/>
          <p:cNvSpPr>
            <a:spLocks noGrp="1"/>
          </p:cNvSpPr>
          <p:nvPr>
            <p:ph type="title"/>
          </p:nvPr>
        </p:nvSpPr>
        <p:spPr>
          <a:xfrm>
            <a:off x="1600200" y="152400"/>
            <a:ext cx="7162800" cy="6096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AA18E-AF54-4AA0-AB4E-78B9949F2DED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47167-A71D-480F-9BCA-E145EA09B6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3396183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/>
          <p:cNvCxnSpPr>
            <a:cxnSpLocks noChangeShapeType="1"/>
          </p:cNvCxnSpPr>
          <p:nvPr/>
        </p:nvCxnSpPr>
        <p:spPr bwMode="auto">
          <a:xfrm>
            <a:off x="381000" y="836613"/>
            <a:ext cx="8382000" cy="1587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FF91E-5395-4AD9-A0FA-CFC1B862F3A7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36264-7B0B-429B-8DE8-CE4F86C4AE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987067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/>
          <p:cNvCxnSpPr>
            <a:cxnSpLocks noChangeShapeType="1"/>
          </p:cNvCxnSpPr>
          <p:nvPr/>
        </p:nvCxnSpPr>
        <p:spPr bwMode="auto">
          <a:xfrm>
            <a:off x="381000" y="8382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5EDD8-0540-4371-8B3B-A0E49DE73224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4A628-0765-4C13-AFD3-F0AE6FEE7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584688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>
            <a:cxnSpLocks noChangeShapeType="1"/>
          </p:cNvCxnSpPr>
          <p:nvPr/>
        </p:nvCxnSpPr>
        <p:spPr bwMode="auto">
          <a:xfrm>
            <a:off x="381000" y="8382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381000" y="990600"/>
            <a:ext cx="8382000" cy="2438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81000" y="3505200"/>
            <a:ext cx="8382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03580-D298-477A-B4DC-6A16DCC45969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9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7EE20-3EC3-48E8-BD2A-07AA23BCD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1801607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>
            <a:cxnSpLocks noChangeShapeType="1"/>
          </p:cNvCxnSpPr>
          <p:nvPr/>
        </p:nvCxnSpPr>
        <p:spPr bwMode="auto">
          <a:xfrm>
            <a:off x="381000" y="838200"/>
            <a:ext cx="8382000" cy="1588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990600"/>
            <a:ext cx="4114800" cy="50292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114800" cy="50292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245AB-CC1A-4E3C-896E-63780DDAC4CF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DA111-EE5A-4584-BD21-7956311D68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3871277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381000" y="836613"/>
            <a:ext cx="8382000" cy="1587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Picture 7" descr="TITLE-HEADER 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76200"/>
            <a:ext cx="1547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960438"/>
            <a:ext cx="411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630362"/>
            <a:ext cx="4114800" cy="438943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376" y="960438"/>
            <a:ext cx="411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1" y="1630362"/>
            <a:ext cx="4114800" cy="438943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B9739-BAB4-4A57-9B3B-37846F4C799F}" type="datetime1">
              <a:rPr lang="en-US" smtClean="0"/>
              <a:t>5/23/2012</a:t>
            </a:fld>
            <a:endParaRPr lang="en-US" dirty="0"/>
          </a:p>
        </p:txBody>
      </p:sp>
      <p:sp>
        <p:nvSpPr>
          <p:cNvPr id="10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28945-795F-4898-A0F1-AC7A144F2F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</p:spTree>
    <p:extLst>
      <p:ext uri="{BB962C8B-B14F-4D97-AF65-F5344CB8AC3E}">
        <p14:creationId xmlns:p14="http://schemas.microsoft.com/office/powerpoint/2010/main" val="3293578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2192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506478"/>
            <a:ext cx="6477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aseline="0">
                <a:solidFill>
                  <a:srgbClr val="898989"/>
                </a:solidFill>
                <a:latin typeface="Tahoma" charset="0"/>
              </a:defRPr>
            </a:lvl1pPr>
          </a:lstStyle>
          <a:p>
            <a:pPr>
              <a:defRPr/>
            </a:pPr>
            <a:r>
              <a:rPr lang="en-US" dirty="0" smtClean="0"/>
              <a:t>Distribution Statement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01000" y="6506478"/>
            <a:ext cx="762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rgbClr val="898989"/>
                </a:solidFill>
                <a:latin typeface="Tahoma" charset="0"/>
              </a:defRPr>
            </a:lvl1pPr>
          </a:lstStyle>
          <a:p>
            <a:pPr>
              <a:defRPr/>
            </a:pPr>
            <a:fld id="{231CC523-8BC6-4921-807A-66BD262F34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9" name="Title Placeholder 9"/>
          <p:cNvSpPr>
            <a:spLocks noGrp="1"/>
          </p:cNvSpPr>
          <p:nvPr>
            <p:ph type="title"/>
          </p:nvPr>
        </p:nvSpPr>
        <p:spPr bwMode="auto">
          <a:xfrm>
            <a:off x="1600200" y="152400"/>
            <a:ext cx="7162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Master title style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381000" y="650647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rgbClr val="898989"/>
                </a:solidFill>
                <a:latin typeface="Tahoma" charset="0"/>
              </a:defRPr>
            </a:lvl1pPr>
          </a:lstStyle>
          <a:p>
            <a:pPr>
              <a:defRPr/>
            </a:pPr>
            <a:fld id="{2C04556F-3B61-4F09-8FF2-9576ABF9C966}" type="datetime1">
              <a:rPr lang="en-US" smtClean="0"/>
              <a:t>5/23/2012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74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9" r:id="rId4"/>
    <p:sldLayoutId id="2147483900" r:id="rId5"/>
    <p:sldLayoutId id="2147483901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  <p:sldLayoutId id="2147483913" r:id="rId17"/>
    <p:sldLayoutId id="2147483915" r:id="rId18"/>
    <p:sldLayoutId id="2147483916" r:id="rId19"/>
    <p:sldLayoutId id="2147483919" r:id="rId20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Tahoma"/>
          <a:ea typeface="ＭＳ Ｐゴシック" charset="-128"/>
          <a:cs typeface="ＭＳ Ｐゴシック" charset="-128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charset="0"/>
          <a:ea typeface="ＭＳ Ｐゴシック" charset="-128"/>
          <a:cs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charset="0"/>
          <a:ea typeface="ＭＳ Ｐゴシック" charset="-128"/>
          <a:cs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charset="0"/>
          <a:ea typeface="ＭＳ Ｐゴシック" charset="-128"/>
          <a:cs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charset="0"/>
          <a:ea typeface="ＭＳ Ｐゴシック" charset="-128"/>
          <a:cs typeface="ＭＳ Ｐゴシック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charset="0"/>
          <a:ea typeface="ＭＳ Ｐゴシック" charset="-128"/>
          <a:cs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charset="0"/>
          <a:ea typeface="ＭＳ Ｐゴシック" charset="-128"/>
          <a:cs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charset="0"/>
          <a:ea typeface="ＭＳ Ｐゴシック" charset="-128"/>
          <a:cs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Tahom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ts val="600"/>
        </a:spcAft>
        <a:buFont typeface="Arial" charset="0"/>
        <a:buChar char="•"/>
        <a:defRPr kern="1200">
          <a:solidFill>
            <a:schemeClr val="tx1"/>
          </a:solidFill>
          <a:latin typeface="Tahoma"/>
          <a:ea typeface="ＭＳ Ｐゴシック" charset="-128"/>
          <a:cs typeface="ＭＳ Ｐゴシック" charset="-128"/>
        </a:defRPr>
      </a:lvl1pPr>
      <a:lvl2pPr marL="593725" indent="-285750" algn="l" defTabSz="457200" rtl="0" eaLnBrk="1" fontAlgn="base" hangingPunct="1">
        <a:spcBef>
          <a:spcPct val="20000"/>
        </a:spcBef>
        <a:spcAft>
          <a:spcPts val="600"/>
        </a:spcAft>
        <a:buFont typeface="Arial" charset="0"/>
        <a:buChar char="•"/>
        <a:defRPr sz="1600" kern="1200">
          <a:solidFill>
            <a:schemeClr val="tx1"/>
          </a:solidFill>
          <a:latin typeface="Tahoma"/>
          <a:ea typeface="ＭＳ Ｐゴシック" charset="-128"/>
          <a:cs typeface="+mn-cs"/>
        </a:defRPr>
      </a:lvl2pPr>
      <a:lvl3pPr marL="868363" indent="-228600" algn="l" defTabSz="457200" rtl="0" eaLnBrk="1" fontAlgn="base" hangingPunct="1">
        <a:spcBef>
          <a:spcPct val="20000"/>
        </a:spcBef>
        <a:spcAft>
          <a:spcPts val="600"/>
        </a:spcAft>
        <a:buFont typeface="Arial" charset="0"/>
        <a:buChar char="•"/>
        <a:defRPr sz="1400" kern="1200">
          <a:solidFill>
            <a:schemeClr val="tx1"/>
          </a:solidFill>
          <a:latin typeface="Tahoma"/>
          <a:ea typeface="ＭＳ Ｐゴシック" charset="-128"/>
          <a:cs typeface="+mn-cs"/>
        </a:defRPr>
      </a:lvl3pPr>
      <a:lvl4pPr marL="1143000" indent="-228600" algn="l" defTabSz="457200" rtl="0" eaLnBrk="1" fontAlgn="base" hangingPunct="1">
        <a:spcBef>
          <a:spcPct val="20000"/>
        </a:spcBef>
        <a:spcAft>
          <a:spcPts val="600"/>
        </a:spcAft>
        <a:buFont typeface="Arial" charset="0"/>
        <a:buChar char="•"/>
        <a:defRPr sz="1300" kern="1200">
          <a:solidFill>
            <a:schemeClr val="tx1"/>
          </a:solidFill>
          <a:latin typeface="Tahoma"/>
          <a:ea typeface="ＭＳ Ｐゴシック" charset="-128"/>
          <a:cs typeface="+mn-cs"/>
        </a:defRPr>
      </a:lvl4pPr>
      <a:lvl5pPr marL="1416050" indent="-228600" algn="l" defTabSz="457200" rtl="0" eaLnBrk="1" fontAlgn="base" hangingPunct="1">
        <a:spcBef>
          <a:spcPct val="20000"/>
        </a:spcBef>
        <a:spcAft>
          <a:spcPts val="600"/>
        </a:spcAft>
        <a:buFont typeface="Arial" charset="0"/>
        <a:buChar char="•"/>
        <a:defRPr sz="1300" kern="1200">
          <a:solidFill>
            <a:schemeClr val="tx1"/>
          </a:solidFill>
          <a:latin typeface="Tahoma"/>
          <a:ea typeface="ＭＳ Ｐゴシック" charset="-128"/>
          <a:cs typeface="+mn-cs"/>
        </a:defRPr>
      </a:lvl5pPr>
      <a:lvl6pPr marL="1783080" indent="-228600" algn="l" defTabSz="457200" rtl="0" eaLnBrk="1" latinLnBrk="0" hangingPunct="1">
        <a:spcBef>
          <a:spcPct val="20000"/>
        </a:spcBef>
        <a:spcAft>
          <a:spcPts val="600"/>
        </a:spcAft>
        <a:buFont typeface="Arial"/>
        <a:buChar char="•"/>
        <a:defRPr sz="1200" kern="1200" baseline="0">
          <a:solidFill>
            <a:schemeClr val="tx1"/>
          </a:solidFill>
          <a:latin typeface="Tahoma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ysClr val="windowText" lastClr="000000"/>
                </a:solidFill>
                <a:latin typeface="Tahoma" pitchFamily="34" charset="0"/>
                <a:ea typeface="ＭＳ Ｐゴシック" pitchFamily="-32" charset="-128"/>
                <a:cs typeface="ＭＳ Ｐゴシック" pitchFamily="-32" charset="-128"/>
              </a:rPr>
              <a:t>Progress – Schedule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Date Placeholder 39"/>
          <p:cNvSpPr>
            <a:spLocks noGrp="1"/>
          </p:cNvSpPr>
          <p:nvPr>
            <p:ph type="dt" sz="quarter" idx="4294967295"/>
          </p:nvPr>
        </p:nvSpPr>
        <p:spPr bwMode="auto">
          <a:xfrm>
            <a:off x="433503" y="6451674"/>
            <a:ext cx="990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A12B5FD-E667-4115-A70E-D16A4DE73FBA}" type="datetime1">
              <a:rPr lang="en-US" sz="1200" baseline="0" smtClean="0">
                <a:solidFill>
                  <a:srgbClr val="898989"/>
                </a:solidFill>
                <a:latin typeface="Tahoma" charset="0"/>
              </a:rPr>
              <a:t>5/23/2012</a:t>
            </a:fld>
            <a:endParaRPr lang="en-US" sz="1200" baseline="0" dirty="0" smtClean="0">
              <a:solidFill>
                <a:srgbClr val="898989"/>
              </a:solidFill>
              <a:latin typeface="Tahoma" charset="0"/>
            </a:endParaRPr>
          </a:p>
        </p:txBody>
      </p:sp>
      <p:sp>
        <p:nvSpPr>
          <p:cNvPr id="7" name="Slide Number Placeholder 36"/>
          <p:cNvSpPr txBox="1">
            <a:spLocks/>
          </p:cNvSpPr>
          <p:nvPr/>
        </p:nvSpPr>
        <p:spPr bwMode="auto">
          <a:xfrm>
            <a:off x="8053503" y="6451674"/>
            <a:ext cx="762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5000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5000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5000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5000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5000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514600" indent="-228600" algn="l" defTabSz="914318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971800" indent="-228600" algn="l" defTabSz="914318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429000" indent="-228600" algn="l" defTabSz="914318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886200" indent="-228600" algn="l" defTabSz="914318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eaLnBrk="1" hangingPunct="1"/>
            <a:fld id="{AA5B660F-83BD-45E4-937C-5A668736B6AF}" type="slidenum">
              <a:rPr lang="en-US" sz="1200" baseline="0" smtClean="0">
                <a:solidFill>
                  <a:srgbClr val="898989"/>
                </a:solidFill>
                <a:latin typeface="Tahoma" charset="0"/>
              </a:rPr>
              <a:pPr eaLnBrk="1" hangingPunct="1"/>
              <a:t>1</a:t>
            </a:fld>
            <a:endParaRPr lang="en-US" sz="1200" baseline="0" dirty="0" smtClean="0">
              <a:solidFill>
                <a:srgbClr val="898989"/>
              </a:solidFill>
              <a:latin typeface="Tahoma" charset="0"/>
            </a:endParaRPr>
          </a:p>
        </p:txBody>
      </p:sp>
      <p:grpSp>
        <p:nvGrpSpPr>
          <p:cNvPr id="73" name="Group 2"/>
          <p:cNvGrpSpPr>
            <a:grpSpLocks/>
          </p:cNvGrpSpPr>
          <p:nvPr/>
        </p:nvGrpSpPr>
        <p:grpSpPr bwMode="auto">
          <a:xfrm>
            <a:off x="204903" y="1085924"/>
            <a:ext cx="8547100" cy="5400675"/>
            <a:chOff x="192" y="720"/>
            <a:chExt cx="5384" cy="3402"/>
          </a:xfrm>
          <a:noFill/>
        </p:grpSpPr>
        <p:sp>
          <p:nvSpPr>
            <p:cNvPr id="74" name="Rectangle 3"/>
            <p:cNvSpPr>
              <a:spLocks noChangeArrowheads="1"/>
            </p:cNvSpPr>
            <p:nvPr/>
          </p:nvSpPr>
          <p:spPr bwMode="auto">
            <a:xfrm>
              <a:off x="192" y="930"/>
              <a:ext cx="5382" cy="319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</a:endParaRPr>
            </a:p>
          </p:txBody>
        </p:sp>
        <p:sp>
          <p:nvSpPr>
            <p:cNvPr id="75" name="Rectangle 4"/>
            <p:cNvSpPr>
              <a:spLocks noChangeArrowheads="1"/>
            </p:cNvSpPr>
            <p:nvPr/>
          </p:nvSpPr>
          <p:spPr bwMode="auto">
            <a:xfrm>
              <a:off x="192" y="720"/>
              <a:ext cx="5381" cy="22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</a:endParaRPr>
            </a:p>
          </p:txBody>
        </p:sp>
        <p:grpSp>
          <p:nvGrpSpPr>
            <p:cNvPr id="76" name="Group 5"/>
            <p:cNvGrpSpPr>
              <a:grpSpLocks/>
            </p:cNvGrpSpPr>
            <p:nvPr/>
          </p:nvGrpSpPr>
          <p:grpSpPr bwMode="auto">
            <a:xfrm>
              <a:off x="192" y="728"/>
              <a:ext cx="5384" cy="3392"/>
              <a:chOff x="72" y="504"/>
              <a:chExt cx="5616" cy="3456"/>
            </a:xfrm>
            <a:grpFill/>
          </p:grpSpPr>
          <p:sp>
            <p:nvSpPr>
              <p:cNvPr id="77" name="Rectangle 6"/>
              <p:cNvSpPr>
                <a:spLocks noChangeArrowheads="1"/>
              </p:cNvSpPr>
              <p:nvPr/>
            </p:nvSpPr>
            <p:spPr bwMode="auto">
              <a:xfrm>
                <a:off x="72" y="504"/>
                <a:ext cx="5616" cy="3456"/>
              </a:xfrm>
              <a:prstGeom prst="rect">
                <a:avLst/>
              </a:prstGeom>
              <a:grpFill/>
              <a:ln w="222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78" name="Line 7"/>
              <p:cNvSpPr>
                <a:spLocks noChangeShapeType="1"/>
              </p:cNvSpPr>
              <p:nvPr/>
            </p:nvSpPr>
            <p:spPr bwMode="auto">
              <a:xfrm>
                <a:off x="2016" y="720"/>
                <a:ext cx="3672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79" name="Line 8"/>
              <p:cNvSpPr>
                <a:spLocks noChangeShapeType="1"/>
              </p:cNvSpPr>
              <p:nvPr/>
            </p:nvSpPr>
            <p:spPr bwMode="auto">
              <a:xfrm>
                <a:off x="72" y="720"/>
                <a:ext cx="5616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80" name="Line 9"/>
              <p:cNvSpPr>
                <a:spLocks noChangeShapeType="1"/>
              </p:cNvSpPr>
              <p:nvPr/>
            </p:nvSpPr>
            <p:spPr bwMode="auto">
              <a:xfrm>
                <a:off x="5472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81" name="Line 10"/>
              <p:cNvSpPr>
                <a:spLocks noChangeShapeType="1"/>
              </p:cNvSpPr>
              <p:nvPr/>
            </p:nvSpPr>
            <p:spPr bwMode="auto">
              <a:xfrm>
                <a:off x="5256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82" name="Line 11"/>
              <p:cNvSpPr>
                <a:spLocks noChangeShapeType="1"/>
              </p:cNvSpPr>
              <p:nvPr/>
            </p:nvSpPr>
            <p:spPr bwMode="auto">
              <a:xfrm>
                <a:off x="5040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83" name="Line 12"/>
              <p:cNvSpPr>
                <a:spLocks noChangeShapeType="1"/>
              </p:cNvSpPr>
              <p:nvPr/>
            </p:nvSpPr>
            <p:spPr bwMode="auto">
              <a:xfrm>
                <a:off x="4824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84" name="Line 13"/>
              <p:cNvSpPr>
                <a:spLocks noChangeShapeType="1"/>
              </p:cNvSpPr>
              <p:nvPr/>
            </p:nvSpPr>
            <p:spPr bwMode="auto">
              <a:xfrm>
                <a:off x="4608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85" name="Line 14"/>
              <p:cNvSpPr>
                <a:spLocks noChangeShapeType="1"/>
              </p:cNvSpPr>
              <p:nvPr/>
            </p:nvSpPr>
            <p:spPr bwMode="auto">
              <a:xfrm>
                <a:off x="4392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86" name="Line 15"/>
              <p:cNvSpPr>
                <a:spLocks noChangeShapeType="1"/>
              </p:cNvSpPr>
              <p:nvPr/>
            </p:nvSpPr>
            <p:spPr bwMode="auto">
              <a:xfrm>
                <a:off x="4176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87" name="Line 16"/>
              <p:cNvSpPr>
                <a:spLocks noChangeShapeType="1"/>
              </p:cNvSpPr>
              <p:nvPr/>
            </p:nvSpPr>
            <p:spPr bwMode="auto">
              <a:xfrm>
                <a:off x="3960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88" name="Line 17"/>
              <p:cNvSpPr>
                <a:spLocks noChangeShapeType="1"/>
              </p:cNvSpPr>
              <p:nvPr/>
            </p:nvSpPr>
            <p:spPr bwMode="auto">
              <a:xfrm>
                <a:off x="3744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89" name="Line 18"/>
              <p:cNvSpPr>
                <a:spLocks noChangeShapeType="1"/>
              </p:cNvSpPr>
              <p:nvPr/>
            </p:nvSpPr>
            <p:spPr bwMode="auto">
              <a:xfrm>
                <a:off x="3528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90" name="Line 19"/>
              <p:cNvSpPr>
                <a:spLocks noChangeShapeType="1"/>
              </p:cNvSpPr>
              <p:nvPr/>
            </p:nvSpPr>
            <p:spPr bwMode="auto">
              <a:xfrm>
                <a:off x="3312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91" name="Line 20"/>
              <p:cNvSpPr>
                <a:spLocks noChangeShapeType="1"/>
              </p:cNvSpPr>
              <p:nvPr/>
            </p:nvSpPr>
            <p:spPr bwMode="auto">
              <a:xfrm>
                <a:off x="3096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92" name="Line 21"/>
              <p:cNvSpPr>
                <a:spLocks noChangeShapeType="1"/>
              </p:cNvSpPr>
              <p:nvPr/>
            </p:nvSpPr>
            <p:spPr bwMode="auto">
              <a:xfrm>
                <a:off x="2880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93" name="Line 22"/>
              <p:cNvSpPr>
                <a:spLocks noChangeShapeType="1"/>
              </p:cNvSpPr>
              <p:nvPr/>
            </p:nvSpPr>
            <p:spPr bwMode="auto">
              <a:xfrm>
                <a:off x="2664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94" name="Line 23"/>
              <p:cNvSpPr>
                <a:spLocks noChangeShapeType="1"/>
              </p:cNvSpPr>
              <p:nvPr/>
            </p:nvSpPr>
            <p:spPr bwMode="auto">
              <a:xfrm>
                <a:off x="2448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95" name="Line 24"/>
              <p:cNvSpPr>
                <a:spLocks noChangeShapeType="1"/>
              </p:cNvSpPr>
              <p:nvPr/>
            </p:nvSpPr>
            <p:spPr bwMode="auto">
              <a:xfrm>
                <a:off x="2232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96" name="Line 25"/>
              <p:cNvSpPr>
                <a:spLocks noChangeShapeType="1"/>
              </p:cNvSpPr>
              <p:nvPr/>
            </p:nvSpPr>
            <p:spPr bwMode="auto">
              <a:xfrm>
                <a:off x="2016" y="720"/>
                <a:ext cx="0" cy="3240"/>
              </a:xfrm>
              <a:prstGeom prst="line">
                <a:avLst/>
              </a:prstGeom>
              <a:grp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97" name="Line 26"/>
              <p:cNvSpPr>
                <a:spLocks noChangeShapeType="1"/>
              </p:cNvSpPr>
              <p:nvPr/>
            </p:nvSpPr>
            <p:spPr bwMode="auto">
              <a:xfrm>
                <a:off x="2016" y="504"/>
                <a:ext cx="0" cy="3456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98" name="Line 27"/>
              <p:cNvSpPr>
                <a:spLocks noChangeShapeType="1"/>
              </p:cNvSpPr>
              <p:nvPr/>
            </p:nvSpPr>
            <p:spPr bwMode="auto">
              <a:xfrm>
                <a:off x="2880" y="504"/>
                <a:ext cx="0" cy="3456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99" name="Line 28"/>
              <p:cNvSpPr>
                <a:spLocks noChangeShapeType="1"/>
              </p:cNvSpPr>
              <p:nvPr/>
            </p:nvSpPr>
            <p:spPr bwMode="auto">
              <a:xfrm>
                <a:off x="3744" y="504"/>
                <a:ext cx="0" cy="3456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100" name="Line 29"/>
              <p:cNvSpPr>
                <a:spLocks noChangeShapeType="1"/>
              </p:cNvSpPr>
              <p:nvPr/>
            </p:nvSpPr>
            <p:spPr bwMode="auto">
              <a:xfrm>
                <a:off x="4608" y="504"/>
                <a:ext cx="0" cy="3456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  <p:sp>
            <p:nvSpPr>
              <p:cNvPr id="101" name="Line 30"/>
              <p:cNvSpPr>
                <a:spLocks noChangeShapeType="1"/>
              </p:cNvSpPr>
              <p:nvPr/>
            </p:nvSpPr>
            <p:spPr bwMode="auto">
              <a:xfrm>
                <a:off x="5472" y="504"/>
                <a:ext cx="0" cy="3456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</a:endParaRPr>
              </a:p>
            </p:txBody>
          </p:sp>
        </p:grpSp>
      </p:grpSp>
      <p:sp>
        <p:nvSpPr>
          <p:cNvPr id="102" name="Text Box 31"/>
          <p:cNvSpPr txBox="1">
            <a:spLocks noChangeArrowheads="1"/>
          </p:cNvSpPr>
          <p:nvPr/>
        </p:nvSpPr>
        <p:spPr bwMode="auto">
          <a:xfrm>
            <a:off x="3452928" y="1087512"/>
            <a:ext cx="793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FY 09</a:t>
            </a:r>
          </a:p>
        </p:txBody>
      </p:sp>
      <p:sp>
        <p:nvSpPr>
          <p:cNvPr id="103" name="Text Box 32"/>
          <p:cNvSpPr txBox="1">
            <a:spLocks noChangeArrowheads="1"/>
          </p:cNvSpPr>
          <p:nvPr/>
        </p:nvSpPr>
        <p:spPr bwMode="auto">
          <a:xfrm>
            <a:off x="4757853" y="1087512"/>
            <a:ext cx="793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FY 10</a:t>
            </a:r>
          </a:p>
        </p:txBody>
      </p:sp>
      <p:sp>
        <p:nvSpPr>
          <p:cNvPr id="104" name="Text Box 33"/>
          <p:cNvSpPr txBox="1">
            <a:spLocks noChangeArrowheads="1"/>
          </p:cNvSpPr>
          <p:nvPr/>
        </p:nvSpPr>
        <p:spPr bwMode="auto">
          <a:xfrm>
            <a:off x="6073891" y="1087512"/>
            <a:ext cx="793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FY 11</a:t>
            </a:r>
          </a:p>
        </p:txBody>
      </p:sp>
      <p:sp>
        <p:nvSpPr>
          <p:cNvPr id="105" name="Text Box 34"/>
          <p:cNvSpPr txBox="1">
            <a:spLocks noChangeArrowheads="1"/>
          </p:cNvSpPr>
          <p:nvPr/>
        </p:nvSpPr>
        <p:spPr bwMode="auto">
          <a:xfrm>
            <a:off x="7388341" y="1087512"/>
            <a:ext cx="793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FY 12</a:t>
            </a:r>
          </a:p>
        </p:txBody>
      </p:sp>
      <p:sp>
        <p:nvSpPr>
          <p:cNvPr id="106" name="Text Box 35"/>
          <p:cNvSpPr txBox="1">
            <a:spLocks noChangeArrowheads="1"/>
          </p:cNvSpPr>
          <p:nvPr/>
        </p:nvSpPr>
        <p:spPr bwMode="auto">
          <a:xfrm>
            <a:off x="303328" y="1441524"/>
            <a:ext cx="2973388" cy="151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CONCEPT DEVELOPMENT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Design space study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Modeling of potential systems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Testing to verify model elements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Trade-off study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Functional requirements development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Concept design review</a:t>
            </a:r>
          </a:p>
        </p:txBody>
      </p:sp>
      <p:sp>
        <p:nvSpPr>
          <p:cNvPr id="107" name="Text Box 36"/>
          <p:cNvSpPr txBox="1">
            <a:spLocks noChangeArrowheads="1"/>
          </p:cNvSpPr>
          <p:nvPr/>
        </p:nvSpPr>
        <p:spPr bwMode="auto">
          <a:xfrm>
            <a:off x="303328" y="3002037"/>
            <a:ext cx="3059113" cy="1919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PROOF-OF-CONCEPT TESTING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Detailed development of concept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Instrumented platform  design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Power Take-Off concept design /test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Power Take-Off re-design/test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Integration/test of at-sea hardware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Field (at-sea) testing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Data analysis/performance assessment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AUV docking/homing tests</a:t>
            </a:r>
          </a:p>
        </p:txBody>
      </p:sp>
      <p:sp>
        <p:nvSpPr>
          <p:cNvPr id="108" name="Text Box 37"/>
          <p:cNvSpPr txBox="1">
            <a:spLocks noChangeArrowheads="1"/>
          </p:cNvSpPr>
          <p:nvPr/>
        </p:nvSpPr>
        <p:spPr bwMode="auto">
          <a:xfrm>
            <a:off x="303328" y="4941962"/>
            <a:ext cx="3059113" cy="151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AT-SEA DEMONSTRATION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Demonstration platform  design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Demonstration platform fabrication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Integration and test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Demonstration (2-4 weeks)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Data analysis/performance assessment</a:t>
            </a:r>
          </a:p>
          <a:p>
            <a:pPr marL="0" marR="0" lvl="0" indent="0" defTabSz="91440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Report</a:t>
            </a:r>
          </a:p>
        </p:txBody>
      </p:sp>
      <p:sp>
        <p:nvSpPr>
          <p:cNvPr id="109" name="Rectangle 38"/>
          <p:cNvSpPr>
            <a:spLocks noChangeArrowheads="1"/>
          </p:cNvSpPr>
          <p:nvPr/>
        </p:nvSpPr>
        <p:spPr bwMode="auto">
          <a:xfrm>
            <a:off x="3481503" y="1738387"/>
            <a:ext cx="419100" cy="88900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0" name="Rectangle 39"/>
          <p:cNvSpPr>
            <a:spLocks noChangeArrowheads="1"/>
          </p:cNvSpPr>
          <p:nvPr/>
        </p:nvSpPr>
        <p:spPr bwMode="auto">
          <a:xfrm>
            <a:off x="3608503" y="1928887"/>
            <a:ext cx="635000" cy="88900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1" name="Rectangle 40"/>
          <p:cNvSpPr>
            <a:spLocks noChangeArrowheads="1"/>
          </p:cNvSpPr>
          <p:nvPr/>
        </p:nvSpPr>
        <p:spPr bwMode="auto">
          <a:xfrm>
            <a:off x="3811703" y="2119387"/>
            <a:ext cx="457200" cy="88900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2" name="Rectangle 41"/>
          <p:cNvSpPr>
            <a:spLocks noChangeArrowheads="1"/>
          </p:cNvSpPr>
          <p:nvPr/>
        </p:nvSpPr>
        <p:spPr bwMode="auto">
          <a:xfrm>
            <a:off x="4141903" y="2322587"/>
            <a:ext cx="279400" cy="88900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3" name="Rectangle 42"/>
          <p:cNvSpPr>
            <a:spLocks noChangeArrowheads="1"/>
          </p:cNvSpPr>
          <p:nvPr/>
        </p:nvSpPr>
        <p:spPr bwMode="auto">
          <a:xfrm>
            <a:off x="4332403" y="2525787"/>
            <a:ext cx="139700" cy="88900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4" name="AutoShape 43"/>
          <p:cNvSpPr>
            <a:spLocks noChangeArrowheads="1"/>
          </p:cNvSpPr>
          <p:nvPr/>
        </p:nvSpPr>
        <p:spPr bwMode="auto">
          <a:xfrm>
            <a:off x="4395903" y="2663899"/>
            <a:ext cx="190500" cy="190500"/>
          </a:xfrm>
          <a:prstGeom prst="triangle">
            <a:avLst>
              <a:gd name="adj" fmla="val 50000"/>
            </a:avLst>
          </a:prstGeom>
          <a:solidFill>
            <a:srgbClr val="009900"/>
          </a:solidFill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5" name="Rectangle 44"/>
          <p:cNvSpPr>
            <a:spLocks noChangeArrowheads="1"/>
          </p:cNvSpPr>
          <p:nvPr/>
        </p:nvSpPr>
        <p:spPr bwMode="auto">
          <a:xfrm>
            <a:off x="4472103" y="3297312"/>
            <a:ext cx="431800" cy="92075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6" name="Rectangle 45"/>
          <p:cNvSpPr>
            <a:spLocks noChangeArrowheads="1"/>
          </p:cNvSpPr>
          <p:nvPr/>
        </p:nvSpPr>
        <p:spPr bwMode="auto">
          <a:xfrm>
            <a:off x="4670541" y="3497337"/>
            <a:ext cx="457200" cy="92075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7" name="Rectangle 46"/>
          <p:cNvSpPr>
            <a:spLocks noChangeArrowheads="1"/>
          </p:cNvSpPr>
          <p:nvPr/>
        </p:nvSpPr>
        <p:spPr bwMode="auto">
          <a:xfrm>
            <a:off x="5124566" y="3698949"/>
            <a:ext cx="914400" cy="92075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8" name="Rectangle 47"/>
          <p:cNvSpPr>
            <a:spLocks noChangeArrowheads="1"/>
          </p:cNvSpPr>
          <p:nvPr/>
        </p:nvSpPr>
        <p:spPr bwMode="auto">
          <a:xfrm>
            <a:off x="6061191" y="3903737"/>
            <a:ext cx="549275" cy="90487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9" name="Rectangle 48"/>
          <p:cNvSpPr>
            <a:spLocks noChangeArrowheads="1"/>
          </p:cNvSpPr>
          <p:nvPr/>
        </p:nvSpPr>
        <p:spPr bwMode="auto">
          <a:xfrm>
            <a:off x="6348528" y="4106937"/>
            <a:ext cx="274638" cy="90487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0" name="Rectangle 50"/>
          <p:cNvSpPr>
            <a:spLocks noChangeArrowheads="1"/>
          </p:cNvSpPr>
          <p:nvPr/>
        </p:nvSpPr>
        <p:spPr bwMode="auto">
          <a:xfrm>
            <a:off x="6985116" y="5230887"/>
            <a:ext cx="274637" cy="90487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1" name="Rectangle 51"/>
          <p:cNvSpPr>
            <a:spLocks noChangeArrowheads="1"/>
          </p:cNvSpPr>
          <p:nvPr/>
        </p:nvSpPr>
        <p:spPr bwMode="auto">
          <a:xfrm>
            <a:off x="7213716" y="5426149"/>
            <a:ext cx="319087" cy="92075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2" name="Rectangle 52"/>
          <p:cNvSpPr>
            <a:spLocks noChangeArrowheads="1"/>
          </p:cNvSpPr>
          <p:nvPr/>
        </p:nvSpPr>
        <p:spPr bwMode="auto">
          <a:xfrm>
            <a:off x="7547091" y="5624587"/>
            <a:ext cx="228600" cy="90487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3" name="Rectangle 53"/>
          <p:cNvSpPr>
            <a:spLocks noChangeArrowheads="1"/>
          </p:cNvSpPr>
          <p:nvPr/>
        </p:nvSpPr>
        <p:spPr bwMode="auto">
          <a:xfrm>
            <a:off x="7788391" y="5845249"/>
            <a:ext cx="138112" cy="92075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4" name="Rectangle 54"/>
          <p:cNvSpPr>
            <a:spLocks noChangeArrowheads="1"/>
          </p:cNvSpPr>
          <p:nvPr/>
        </p:nvSpPr>
        <p:spPr bwMode="auto">
          <a:xfrm>
            <a:off x="7845541" y="6043687"/>
            <a:ext cx="182562" cy="90487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5" name="Rectangle 55"/>
          <p:cNvSpPr>
            <a:spLocks noChangeArrowheads="1"/>
          </p:cNvSpPr>
          <p:nvPr/>
        </p:nvSpPr>
        <p:spPr bwMode="auto">
          <a:xfrm>
            <a:off x="7928091" y="6248474"/>
            <a:ext cx="182562" cy="92075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6" name="AutoShape 56"/>
          <p:cNvSpPr>
            <a:spLocks noChangeArrowheads="1"/>
          </p:cNvSpPr>
          <p:nvPr/>
        </p:nvSpPr>
        <p:spPr bwMode="auto">
          <a:xfrm flipH="1">
            <a:off x="6739053" y="4238699"/>
            <a:ext cx="190500" cy="190500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7" name="AutoShape 56"/>
          <p:cNvSpPr>
            <a:spLocks noChangeArrowheads="1"/>
          </p:cNvSpPr>
          <p:nvPr/>
        </p:nvSpPr>
        <p:spPr bwMode="auto">
          <a:xfrm flipH="1">
            <a:off x="6799378" y="4238699"/>
            <a:ext cx="190500" cy="190500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8" name="AutoShape 56"/>
          <p:cNvSpPr>
            <a:spLocks noChangeArrowheads="1"/>
          </p:cNvSpPr>
          <p:nvPr/>
        </p:nvSpPr>
        <p:spPr bwMode="auto">
          <a:xfrm flipH="1">
            <a:off x="7796328" y="5792862"/>
            <a:ext cx="190500" cy="1905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9" name="AutoShape 56"/>
          <p:cNvSpPr>
            <a:spLocks noChangeArrowheads="1"/>
          </p:cNvSpPr>
          <p:nvPr/>
        </p:nvSpPr>
        <p:spPr bwMode="auto">
          <a:xfrm flipH="1">
            <a:off x="6659678" y="4664149"/>
            <a:ext cx="190500" cy="190500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0" name="AutoShape 56"/>
          <p:cNvSpPr>
            <a:spLocks noChangeArrowheads="1"/>
          </p:cNvSpPr>
          <p:nvPr/>
        </p:nvSpPr>
        <p:spPr bwMode="auto">
          <a:xfrm flipH="1">
            <a:off x="6412028" y="4664149"/>
            <a:ext cx="190500" cy="190500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1" name="Rectangle 48"/>
          <p:cNvSpPr>
            <a:spLocks noChangeArrowheads="1"/>
          </p:cNvSpPr>
          <p:nvPr/>
        </p:nvSpPr>
        <p:spPr bwMode="auto">
          <a:xfrm>
            <a:off x="6805728" y="4505399"/>
            <a:ext cx="182563" cy="92075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2" name="Right Arrow 131"/>
          <p:cNvSpPr/>
          <p:nvPr/>
        </p:nvSpPr>
        <p:spPr>
          <a:xfrm>
            <a:off x="6589530" y="4223601"/>
            <a:ext cx="2112075" cy="2277676"/>
          </a:xfrm>
          <a:prstGeom prst="rightArrow">
            <a:avLst>
              <a:gd name="adj1" fmla="val 78818"/>
              <a:gd name="adj2" fmla="val 34459"/>
            </a:avLst>
          </a:prstGeom>
          <a:solidFill>
            <a:srgbClr val="FF0000">
              <a:alpha val="76000"/>
            </a:srgbClr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Shift due to AUV issue</a:t>
            </a:r>
            <a:endParaRPr lang="en-US"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0" name="Footer Placeholder 37"/>
          <p:cNvSpPr txBox="1">
            <a:spLocks/>
          </p:cNvSpPr>
          <p:nvPr/>
        </p:nvSpPr>
        <p:spPr bwMode="auto">
          <a:xfrm>
            <a:off x="1600200" y="6508750"/>
            <a:ext cx="64770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5000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5000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5000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5000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514600" indent="-228600" algn="l" defTabSz="914318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971800" indent="-228600" algn="l" defTabSz="914318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429000" indent="-228600" algn="l" defTabSz="914318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886200" indent="-228600" algn="l" defTabSz="914318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 baseline="-250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lvl="0">
              <a:defRPr/>
            </a:pPr>
            <a:r>
              <a:rPr lang="en-US" sz="1000" baseline="0" dirty="0">
                <a:solidFill>
                  <a:srgbClr val="898989"/>
                </a:solidFill>
                <a:latin typeface="Tahoma" charset="0"/>
                <a:ea typeface="+mn-ea"/>
              </a:rPr>
              <a:t>Distribution Statement E: Distribution authorized to </a:t>
            </a:r>
            <a:r>
              <a:rPr lang="en-US" sz="1000" baseline="0" dirty="0" err="1">
                <a:solidFill>
                  <a:srgbClr val="898989"/>
                </a:solidFill>
                <a:latin typeface="Tahoma" charset="0"/>
                <a:ea typeface="+mn-ea"/>
              </a:rPr>
              <a:t>DoD</a:t>
            </a:r>
            <a:r>
              <a:rPr lang="en-US" sz="1000" baseline="0" dirty="0">
                <a:solidFill>
                  <a:srgbClr val="898989"/>
                </a:solidFill>
                <a:latin typeface="Tahoma" charset="0"/>
                <a:ea typeface="+mn-ea"/>
              </a:rPr>
              <a:t> Components only (Critical Technology) (May 15, 2012).  Other requests shall be referred to DARPA STO.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44A9B"/>
        </a:solidFill>
        <a:ln>
          <a:solidFill>
            <a:schemeClr val="bg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baseline="0" dirty="0" smtClean="0">
            <a:latin typeface="Tahoma"/>
            <a:cs typeface="Tahom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FC0128"/>
      </a:accent1>
      <a:accent2>
        <a:srgbClr val="063DE8"/>
      </a:accent2>
      <a:accent3>
        <a:srgbClr val="FFFFFF"/>
      </a:accent3>
      <a:accent4>
        <a:srgbClr val="000000"/>
      </a:accent4>
      <a:accent5>
        <a:srgbClr val="FDAAAC"/>
      </a:accent5>
      <a:accent6>
        <a:srgbClr val="0536D2"/>
      </a:accent6>
      <a:hlink>
        <a:srgbClr val="00DFCA"/>
      </a:hlink>
      <a:folHlink>
        <a:srgbClr val="EAEC5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FC0128"/>
      </a:accent1>
      <a:accent2>
        <a:srgbClr val="063DE8"/>
      </a:accent2>
      <a:accent3>
        <a:srgbClr val="FFFFFF"/>
      </a:accent3>
      <a:accent4>
        <a:srgbClr val="000000"/>
      </a:accent4>
      <a:accent5>
        <a:srgbClr val="FDAAAC"/>
      </a:accent5>
      <a:accent6>
        <a:srgbClr val="0536D2"/>
      </a:accent6>
      <a:hlink>
        <a:srgbClr val="00DFCA"/>
      </a:hlink>
      <a:folHlink>
        <a:srgbClr val="EAEC5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68E2BE9A10FC43B502FACD12A28CC4" ma:contentTypeVersion="0" ma:contentTypeDescription="Create a new document." ma:contentTypeScope="" ma:versionID="d3dc3b93b73eb5f051382e0978c7af71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25D4258F-C2CF-4BC6-8EAC-F4135993AF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82ABCB-EFDC-4082-A3DD-DFC53E1037B2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21543F0-CADA-44B7-BB8C-BF8AE50BCA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12487712</TotalTime>
  <Pages>23</Pages>
  <Words>122</Words>
  <Application>Microsoft Office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</vt:lpstr>
      <vt:lpstr>Progress – Schedule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Staffer Day Template</dc:title>
  <dc:creator>SAFNET</dc:creator>
  <cp:lastModifiedBy>Kolli, Ratna (contr-sto)</cp:lastModifiedBy>
  <cp:revision>459</cp:revision>
  <cp:lastPrinted>2012-05-22T16:19:20Z</cp:lastPrinted>
  <dcterms:created xsi:type="dcterms:W3CDTF">2012-05-18T19:46:26Z</dcterms:created>
  <dcterms:modified xsi:type="dcterms:W3CDTF">2012-05-23T16:22:40Z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0x010100CB68E2BE9A10FC43B502FACD12A28CC4</vt:lpwstr>
  </property>
</Properties>
</file>