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3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4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56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1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0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46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73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7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33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9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2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9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92A5A-66C5-BB43-B12D-7FB382D40241}" type="datetimeFigureOut">
              <a:rPr lang="en-US" smtClean="0"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D2EE3-E959-2041-AD2E-A67139CEF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5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S_Feb17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5" y="20422"/>
            <a:ext cx="6108700" cy="68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39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scholin</dc:creator>
  <cp:lastModifiedBy>scholin</cp:lastModifiedBy>
  <cp:revision>1</cp:revision>
  <dcterms:created xsi:type="dcterms:W3CDTF">2016-06-13T18:18:21Z</dcterms:created>
  <dcterms:modified xsi:type="dcterms:W3CDTF">2016-06-13T18:19:11Z</dcterms:modified>
</cp:coreProperties>
</file>