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atlas.shore.mbari.org\ProjectLibrary\707976%20EPBuoyPrototypeAndTesting\Presentations\DOEST2016\WaveGlider.wmv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4269360"/>
              </p:ext>
            </p:extLst>
          </p:nvPr>
        </p:nvGraphicFramePr>
        <p:xfrm>
          <a:off x="4285486" y="2971800"/>
          <a:ext cx="4401313" cy="3549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Visio" r:id="rId3" imgW="9022080" imgH="7275363" progId="Visio.Drawing.11">
                  <p:embed/>
                </p:oleObj>
              </mc:Choice>
              <mc:Fallback>
                <p:oleObj name="Visio" r:id="rId3" imgW="9022080" imgH="727536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486" y="2971800"/>
                        <a:ext cx="4401313" cy="35494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27971" y="228600"/>
            <a:ext cx="69723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200" dirty="0" smtClean="0"/>
              <a:t>Technology needed: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Instrumentation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Communications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2400" y="3280564"/>
            <a:ext cx="2504995" cy="71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/>
              <a:t>Energy</a:t>
            </a:r>
            <a:endParaRPr lang="en-US" altLang="en-US" sz="24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971" y="3886200"/>
            <a:ext cx="40862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For extended presence you must either:</a:t>
            </a:r>
            <a:br>
              <a:rPr lang="en-US" altLang="en-US" sz="1600" dirty="0"/>
            </a:br>
            <a:r>
              <a:rPr lang="en-US" altLang="en-US" sz="1600" dirty="0"/>
              <a:t>(1)  Bring energy along (in batteries).</a:t>
            </a:r>
            <a:br>
              <a:rPr lang="en-US" altLang="en-US" sz="1600" dirty="0"/>
            </a:br>
            <a:r>
              <a:rPr lang="en-US" altLang="en-US" sz="1600" dirty="0"/>
              <a:t>(2)  Collect energy from the environment.</a:t>
            </a:r>
          </a:p>
        </p:txBody>
      </p:sp>
      <p:pic>
        <p:nvPicPr>
          <p:cNvPr id="8" name="Picture 7" descr="moosII-1_p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00261"/>
            <a:ext cx="19050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7" descr="pb-ocean-and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0" y="91500"/>
            <a:ext cx="188690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338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pbanimatio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3411238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DSC_86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271" y="348200"/>
            <a:ext cx="4033891" cy="269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X:\707976 EPBuoyPrototypeAndTesting\Deployments\RectifiedPowerVsWaveHeigh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585" y="3276600"/>
            <a:ext cx="4253261" cy="328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8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707976 EPBuoyPrototypeAndTesting\Presentations\DOEST2016\img-YellowSV3-dimension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"/>
            <a:ext cx="2562649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WaveGlider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58381"/>
            <a:ext cx="4349805" cy="2159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X:\707976 EPBuoyPrototypeAndTesting\Presentations\2016ScholinBoardUpdateSlides\Power_Buoy_Flap_Foil_Large_Drawing_Isometri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2400"/>
            <a:ext cx="358617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35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X:\707976 EPBuoyPrototypeAndTesting\Photographs\2017 FFD Fabrication Test Deployment\FMC_14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14600"/>
            <a:ext cx="6339085" cy="422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0" b="20259"/>
          <a:stretch>
            <a:fillRect/>
          </a:stretch>
        </p:blipFill>
        <p:spPr bwMode="auto">
          <a:xfrm>
            <a:off x="1574266" y="250082"/>
            <a:ext cx="6086152" cy="212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48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27971" y="228600"/>
            <a:ext cx="69723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en-US" altLang="en-US" sz="2000" dirty="0" smtClean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380371" y="381000"/>
            <a:ext cx="69723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200" dirty="0" smtClean="0"/>
              <a:t>Technical Challenges: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Energy Capture                  </a:t>
            </a:r>
            <a:r>
              <a:rPr lang="en-US" altLang="en-US" sz="2000" dirty="0" smtClean="0"/>
              <a:t>Mobility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Power Electronics</a:t>
            </a:r>
            <a:endParaRPr lang="en-US" altLang="en-US" sz="2000" dirty="0" smtClean="0"/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Reliability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AUV Docking</a:t>
            </a:r>
          </a:p>
        </p:txBody>
      </p:sp>
      <p:pic>
        <p:nvPicPr>
          <p:cNvPr id="4" name="Picture 3" descr="X:\707976 EPBuoyPrototypeAndTesting\Photographs\Photos of Generator housing\DSC_0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1000"/>
            <a:ext cx="2558451" cy="382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-Right Arrow 4"/>
          <p:cNvSpPr/>
          <p:nvPr/>
        </p:nvSpPr>
        <p:spPr>
          <a:xfrm>
            <a:off x="2837192" y="1047750"/>
            <a:ext cx="876929" cy="1143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80371" y="2971800"/>
            <a:ext cx="69723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200" dirty="0" smtClean="0"/>
              <a:t>Current Work</a:t>
            </a:r>
            <a:r>
              <a:rPr lang="en-US" altLang="en-US" sz="3200" dirty="0" smtClean="0"/>
              <a:t>:</a:t>
            </a:r>
            <a:endParaRPr lang="en-US" altLang="en-US" sz="3200" dirty="0" smtClean="0"/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Model Predictive Control Technologies</a:t>
            </a:r>
            <a:endParaRPr lang="en-US" altLang="en-US" sz="2000" dirty="0" smtClean="0"/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CFD study of flow over flapping foils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 smtClean="0"/>
              <a:t>LRAUV line capture</a:t>
            </a: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99814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49</Words>
  <Application>Microsoft Office PowerPoint</Application>
  <PresentationFormat>On-screen Show (4:3)</PresentationFormat>
  <Paragraphs>17</Paragraphs>
  <Slides>5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Visio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Hamilton</dc:creator>
  <cp:lastModifiedBy>stanley</cp:lastModifiedBy>
  <cp:revision>9</cp:revision>
  <dcterms:created xsi:type="dcterms:W3CDTF">2006-08-16T00:00:00Z</dcterms:created>
  <dcterms:modified xsi:type="dcterms:W3CDTF">2017-09-20T16:42:24Z</dcterms:modified>
</cp:coreProperties>
</file>