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4" d="100"/>
          <a:sy n="154" d="100"/>
        </p:scale>
        <p:origin x="-1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7F4E5-919A-AB48-B304-9DEFA765F421}" type="datetimeFigureOut">
              <a:rPr lang="en-US" smtClean="0"/>
              <a:pPr/>
              <a:t>8/24/11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35F41-CE05-FE4F-9F73-85C3A9A8E3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Power Buoy Power Converter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Concept Review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rc 15"/>
          <p:cNvSpPr/>
          <p:nvPr/>
        </p:nvSpPr>
        <p:spPr>
          <a:xfrm>
            <a:off x="1398064" y="2974807"/>
            <a:ext cx="2226723" cy="721770"/>
          </a:xfrm>
          <a:prstGeom prst="arc">
            <a:avLst>
              <a:gd name="adj1" fmla="val 16200000"/>
              <a:gd name="adj2" fmla="val 2156256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 flipV="1">
            <a:off x="1563032" y="3513010"/>
            <a:ext cx="2061755" cy="721770"/>
          </a:xfrm>
          <a:prstGeom prst="arc">
            <a:avLst>
              <a:gd name="adj1" fmla="val 16200000"/>
              <a:gd name="adj2" fmla="val 53706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Components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04214" y="2325514"/>
            <a:ext cx="222672" cy="1979161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/>
          <p:cNvSpPr/>
          <p:nvPr/>
        </p:nvSpPr>
        <p:spPr>
          <a:xfrm>
            <a:off x="1398064" y="4807712"/>
            <a:ext cx="2226724" cy="651474"/>
          </a:xfrm>
          <a:prstGeom prst="parallelogram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4" idx="2"/>
          </p:cNvCxnSpPr>
          <p:nvPr/>
        </p:nvCxnSpPr>
        <p:spPr>
          <a:xfrm rot="16200000" flipH="1">
            <a:off x="2105286" y="4714938"/>
            <a:ext cx="824650" cy="41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n 7"/>
          <p:cNvSpPr/>
          <p:nvPr/>
        </p:nvSpPr>
        <p:spPr>
          <a:xfrm>
            <a:off x="1525894" y="1451384"/>
            <a:ext cx="1987557" cy="874130"/>
          </a:xfrm>
          <a:prstGeom prst="can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n 8"/>
          <p:cNvSpPr/>
          <p:nvPr/>
        </p:nvSpPr>
        <p:spPr>
          <a:xfrm rot="5400000">
            <a:off x="3587651" y="3249121"/>
            <a:ext cx="503074" cy="676214"/>
          </a:xfrm>
          <a:prstGeom prst="can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n 10"/>
          <p:cNvSpPr/>
          <p:nvPr/>
        </p:nvSpPr>
        <p:spPr>
          <a:xfrm rot="5400000">
            <a:off x="4356574" y="3247163"/>
            <a:ext cx="144515" cy="676214"/>
          </a:xfrm>
          <a:prstGeom prst="can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/>
          <p:cNvSpPr/>
          <p:nvPr/>
        </p:nvSpPr>
        <p:spPr>
          <a:xfrm rot="5400000">
            <a:off x="4754448" y="3249122"/>
            <a:ext cx="503074" cy="676214"/>
          </a:xfrm>
          <a:prstGeom prst="can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461398" y="5322324"/>
            <a:ext cx="1030812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563032" y="4944659"/>
            <a:ext cx="1775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Submerged Plate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984143" y="1731765"/>
            <a:ext cx="102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Flotation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76010" y="2436240"/>
            <a:ext cx="1174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Gas Spring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3469433"/>
            <a:ext cx="1692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Hydraulic Piston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91837" y="2482406"/>
            <a:ext cx="1062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Hydraulic</a:t>
            </a:r>
          </a:p>
          <a:p>
            <a:r>
              <a:rPr lang="en-US" dirty="0" smtClean="0"/>
              <a:t>Motor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35924" y="2482406"/>
            <a:ext cx="1142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Electrical</a:t>
            </a:r>
          </a:p>
          <a:p>
            <a:r>
              <a:rPr lang="en-US" dirty="0" smtClean="0"/>
              <a:t>Generator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232978" y="1537953"/>
            <a:ext cx="1191175" cy="78756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</a:p>
          <a:p>
            <a:pPr algn="ctr"/>
            <a:r>
              <a:rPr lang="en-US" dirty="0" smtClean="0"/>
              <a:t>Converter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7204041" y="1539541"/>
            <a:ext cx="1256140" cy="78756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Battery Bank</a:t>
            </a:r>
            <a:endParaRPr lang="en-US" dirty="0"/>
          </a:p>
        </p:txBody>
      </p:sp>
      <p:cxnSp>
        <p:nvCxnSpPr>
          <p:cNvPr id="28" name="Curved Connector 27"/>
          <p:cNvCxnSpPr>
            <a:stCxn id="10" idx="1"/>
            <a:endCxn id="24" idx="2"/>
          </p:cNvCxnSpPr>
          <p:nvPr/>
        </p:nvCxnSpPr>
        <p:spPr>
          <a:xfrm flipV="1">
            <a:off x="5344092" y="2325514"/>
            <a:ext cx="484474" cy="1261715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4" idx="3"/>
            <a:endCxn id="25" idx="1"/>
          </p:cNvCxnSpPr>
          <p:nvPr/>
        </p:nvCxnSpPr>
        <p:spPr>
          <a:xfrm>
            <a:off x="6424153" y="1931734"/>
            <a:ext cx="77988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5" idx="2"/>
          </p:cNvCxnSpPr>
          <p:nvPr/>
        </p:nvCxnSpPr>
        <p:spPr>
          <a:xfrm rot="5400000">
            <a:off x="7425732" y="2723945"/>
            <a:ext cx="803223" cy="95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315703" y="3194023"/>
            <a:ext cx="1032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Electrical</a:t>
            </a:r>
          </a:p>
          <a:p>
            <a:r>
              <a:rPr lang="en-US" dirty="0" smtClean="0"/>
              <a:t>Loads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5678635" y="3128737"/>
            <a:ext cx="890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3-phase AC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6424153" y="1962597"/>
            <a:ext cx="778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28 VDC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7822575" y="2528573"/>
            <a:ext cx="778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28 VDC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Power converter must:</a:t>
            </a:r>
          </a:p>
          <a:p>
            <a:r>
              <a:rPr lang="en-US" dirty="0" smtClean="0"/>
              <a:t>H</a:t>
            </a:r>
            <a:r>
              <a:rPr lang="en-US" dirty="0" smtClean="0"/>
              <a:t>andle widely varying voltages</a:t>
            </a:r>
          </a:p>
          <a:p>
            <a:r>
              <a:rPr lang="en-US" dirty="0" smtClean="0"/>
              <a:t>Dump excess power to load bank</a:t>
            </a:r>
          </a:p>
          <a:p>
            <a:r>
              <a:rPr lang="en-US" dirty="0" smtClean="0"/>
              <a:t>Perform maximum point power tracking</a:t>
            </a:r>
          </a:p>
          <a:p>
            <a:r>
              <a:rPr lang="en-US" dirty="0" smtClean="0"/>
              <a:t>Deliver peak powers in the kilowatts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Power Converters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Solar</a:t>
            </a:r>
          </a:p>
          <a:p>
            <a:r>
              <a:rPr lang="en-US" dirty="0" smtClean="0"/>
              <a:t>Micro Hydro</a:t>
            </a:r>
          </a:p>
          <a:p>
            <a:r>
              <a:rPr lang="en-US" dirty="0" smtClean="0"/>
              <a:t>Wind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22124</TotalTime>
  <Words>67</Words>
  <Application>Microsoft Macintosh PowerPoint</Application>
  <PresentationFormat>On-screen Show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 Buoy Power Converter</vt:lpstr>
      <vt:lpstr>System Components</vt:lpstr>
      <vt:lpstr>The Challenge</vt:lpstr>
      <vt:lpstr>Other Power Converters</vt:lpstr>
    </vt:vector>
  </TitlesOfParts>
  <Company>Monterey Bay Aquarium Research Institute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Buoy Power Converter</dc:title>
  <dc:creator>Paul McGill</dc:creator>
  <cp:lastModifiedBy>Paul McGill</cp:lastModifiedBy>
  <cp:revision>6</cp:revision>
  <dcterms:created xsi:type="dcterms:W3CDTF">2011-08-24T17:45:10Z</dcterms:created>
  <dcterms:modified xsi:type="dcterms:W3CDTF">2011-09-09T01:53:04Z</dcterms:modified>
</cp:coreProperties>
</file>