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5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9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7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10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50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14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2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6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2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6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6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AAB89-3B79-4F6F-B2B7-6721A6B726FD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D1D43-43B0-4A15-800F-F2F422D37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5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5744" y="1180860"/>
            <a:ext cx="8652256" cy="60915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Powering-Up Ocean Science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Ocean Observing Priz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907" y="5806886"/>
            <a:ext cx="1868093" cy="105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783" y="2033491"/>
            <a:ext cx="5721340" cy="3567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49" y="5973169"/>
            <a:ext cx="2231596" cy="884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71" y="1180860"/>
            <a:ext cx="4040209" cy="46772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11313" t="635" r="5515" b="8500"/>
          <a:stretch/>
        </p:blipFill>
        <p:spPr>
          <a:xfrm>
            <a:off x="4394884" y="2037154"/>
            <a:ext cx="1898595" cy="203178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71799" y="1627797"/>
            <a:ext cx="909166" cy="11712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3880965" y="1627797"/>
            <a:ext cx="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870309" y="1627797"/>
            <a:ext cx="499738" cy="40935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907476" y="2828045"/>
            <a:ext cx="462571" cy="12408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78980" y="1180860"/>
            <a:ext cx="730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Develop AUV Dock and Recharge Capability to Bridge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AUV-Based Open Ocean Observatory with Wave Energy Conversion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17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Powering-Up Ocean Science 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Powering-Up Ocean Science</dc:title>
  <dc:creator>Brett Hobson</dc:creator>
  <cp:lastModifiedBy>Brett Hobson</cp:lastModifiedBy>
  <cp:revision>4</cp:revision>
  <dcterms:created xsi:type="dcterms:W3CDTF">2020-02-12T23:12:32Z</dcterms:created>
  <dcterms:modified xsi:type="dcterms:W3CDTF">2020-02-12T23:37:32Z</dcterms:modified>
</cp:coreProperties>
</file>