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5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3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1FB-B37C-4A89-A09D-23C9795DA1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5" y="4278101"/>
            <a:ext cx="11733819" cy="225671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73886" y="220256"/>
            <a:ext cx="9573637" cy="3851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Core payload: Seabird CTD/DO/</a:t>
            </a:r>
            <a:r>
              <a:rPr lang="en-US" dirty="0" err="1" smtClean="0"/>
              <a:t>Chl</a:t>
            </a:r>
            <a:r>
              <a:rPr lang="en-US" dirty="0" smtClean="0"/>
              <a:t> (</a:t>
            </a:r>
            <a:r>
              <a:rPr lang="en-US" dirty="0" err="1" smtClean="0"/>
              <a:t>SeaOwl</a:t>
            </a:r>
            <a:r>
              <a:rPr lang="en-US" dirty="0" smtClean="0"/>
              <a:t>)/PAR, Up/Down DVL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1, Long Range Open ocean, science or oil </a:t>
            </a:r>
          </a:p>
          <a:p>
            <a:pPr lvl="1" algn="l"/>
            <a:r>
              <a:rPr lang="en-US" dirty="0" smtClean="0"/>
              <a:t>Tall antenna, camera, 10 kHz modem/receive array, Chelsea UV, Soundscape,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whisker box, no DUSBL, no </a:t>
            </a:r>
            <a:r>
              <a:rPr lang="en-US" dirty="0" err="1" smtClean="0"/>
              <a:t>AviBeaconINS</a:t>
            </a:r>
            <a:r>
              <a:rPr lang="en-US" dirty="0" smtClean="0"/>
              <a:t> and 900 Hz </a:t>
            </a:r>
            <a:r>
              <a:rPr lang="en-US" dirty="0" err="1" smtClean="0"/>
              <a:t>nav</a:t>
            </a:r>
            <a:r>
              <a:rPr lang="en-US" dirty="0" smtClean="0"/>
              <a:t> powered off, 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2, Long Range Under-ice</a:t>
            </a:r>
          </a:p>
          <a:p>
            <a:pPr lvl="1" algn="l"/>
            <a:r>
              <a:rPr lang="en-US" dirty="0" err="1" smtClean="0"/>
              <a:t>Whiskerbox</a:t>
            </a:r>
            <a:r>
              <a:rPr lang="en-US" dirty="0" smtClean="0"/>
              <a:t>, DUSBL,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INS (not powered), or soundscape</a:t>
            </a:r>
          </a:p>
          <a:p>
            <a:pPr lvl="1" algn="l"/>
            <a:r>
              <a:rPr lang="en-US" dirty="0" smtClean="0"/>
              <a:t>Freshwater in Great Lakes requires removal of camera and addition of 100m depth-rated foam packs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3, Under-ice Mapping –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Whiskerbox</a:t>
            </a:r>
            <a:r>
              <a:rPr lang="en-US" sz="2000" dirty="0" smtClean="0"/>
              <a:t>, DUSBL, 10 kHz modem/receive array, 900 kHz, </a:t>
            </a:r>
            <a:r>
              <a:rPr lang="en-US" sz="2000" dirty="0" err="1" smtClean="0"/>
              <a:t>Avi</a:t>
            </a:r>
            <a:r>
              <a:rPr lang="en-US" sz="2000" dirty="0" smtClean="0"/>
              <a:t> Beacon, short antenna </a:t>
            </a:r>
          </a:p>
          <a:p>
            <a:pPr lvl="1" algn="l"/>
            <a:r>
              <a:rPr lang="en-US" dirty="0" smtClean="0"/>
              <a:t>Upward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</a:t>
            </a:r>
          </a:p>
          <a:p>
            <a:pPr lvl="1" algn="l"/>
            <a:r>
              <a:rPr lang="en-US" dirty="0" smtClean="0"/>
              <a:t>No Chelsea, Soundscape, camera, or PAR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4, Seafloor mapping</a:t>
            </a:r>
          </a:p>
          <a:p>
            <a:pPr lvl="1" algn="l"/>
            <a:r>
              <a:rPr lang="en-US" dirty="0" smtClean="0"/>
              <a:t>Downward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INS, 10 kHz modem/receive array, Tall antenna, Soundscape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whiskerbox</a:t>
            </a:r>
            <a:r>
              <a:rPr lang="en-US" dirty="0" smtClean="0"/>
              <a:t>, DUSBL, camera, Chelsea, </a:t>
            </a:r>
            <a:r>
              <a:rPr lang="en-US" dirty="0" err="1" smtClean="0"/>
              <a:t>avi</a:t>
            </a:r>
            <a:r>
              <a:rPr lang="en-US" dirty="0" smtClean="0"/>
              <a:t> beacon or soundscape</a:t>
            </a:r>
          </a:p>
        </p:txBody>
      </p:sp>
    </p:spTree>
    <p:extLst>
      <p:ext uri="{BB962C8B-B14F-4D97-AF65-F5344CB8AC3E}">
        <p14:creationId xmlns:p14="http://schemas.microsoft.com/office/powerpoint/2010/main" val="23175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386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1: Long Range Open Ocean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4540" y="4792257"/>
            <a:ext cx="43170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Camera</a:t>
            </a:r>
          </a:p>
          <a:p>
            <a:r>
              <a:rPr lang="en-US" dirty="0" smtClean="0"/>
              <a:t>Soundscape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Comms</a:t>
            </a:r>
            <a:r>
              <a:rPr lang="en-US" dirty="0" smtClean="0"/>
              <a:t>/</a:t>
            </a:r>
            <a:r>
              <a:rPr lang="en-US" dirty="0" err="1" smtClean="0"/>
              <a:t>Nav</a:t>
            </a:r>
            <a:r>
              <a:rPr lang="en-US" dirty="0" smtClean="0"/>
              <a:t> with receive array in tail</a:t>
            </a:r>
          </a:p>
          <a:p>
            <a:r>
              <a:rPr lang="en-US" dirty="0" smtClean="0"/>
              <a:t>Optional INS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985" y="4560143"/>
            <a:ext cx="5728339" cy="1986440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26609" r="18962" b="26301"/>
          <a:stretch/>
        </p:blipFill>
        <p:spPr>
          <a:xfrm>
            <a:off x="2723177" y="981144"/>
            <a:ext cx="6214544" cy="2843318"/>
          </a:xfrm>
        </p:spPr>
      </p:pic>
    </p:spTree>
    <p:extLst>
      <p:ext uri="{BB962C8B-B14F-4D97-AF65-F5344CB8AC3E}">
        <p14:creationId xmlns:p14="http://schemas.microsoft.com/office/powerpoint/2010/main" val="949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552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2: Long Range Under-ice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1004" y="4091439"/>
            <a:ext cx="43170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Soundscape acoustic recorder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260" y="4299665"/>
            <a:ext cx="6512041" cy="21584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t="30457" r="18184" b="30500"/>
          <a:stretch/>
        </p:blipFill>
        <p:spPr>
          <a:xfrm>
            <a:off x="2329383" y="1325563"/>
            <a:ext cx="6787919" cy="254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880" y="7504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3: Under-ice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t="21226" r="20360" b="32698"/>
          <a:stretch/>
        </p:blipFill>
        <p:spPr>
          <a:xfrm>
            <a:off x="3019543" y="1110828"/>
            <a:ext cx="6111055" cy="2695786"/>
          </a:xfrm>
        </p:spPr>
      </p:pic>
      <p:sp>
        <p:nvSpPr>
          <p:cNvPr id="5" name="TextBox 4"/>
          <p:cNvSpPr txBox="1"/>
          <p:nvPr/>
        </p:nvSpPr>
        <p:spPr>
          <a:xfrm>
            <a:off x="861004" y="4091439"/>
            <a:ext cx="43170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</a:t>
            </a:r>
            <a:r>
              <a:rPr lang="en-US" b="1" dirty="0" smtClean="0"/>
              <a:t>No PAR</a:t>
            </a:r>
            <a:r>
              <a:rPr lang="en-US" dirty="0" smtClean="0"/>
              <a:t>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Upward looking </a:t>
            </a:r>
            <a:r>
              <a:rPr lang="en-US" dirty="0" err="1" smtClean="0"/>
              <a:t>Multibeam</a:t>
            </a:r>
            <a:r>
              <a:rPr lang="en-US" dirty="0" smtClean="0"/>
              <a:t> mapping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0" y="4356535"/>
            <a:ext cx="5886395" cy="20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4: Seafloor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61" b="29257"/>
          <a:stretch/>
        </p:blipFill>
        <p:spPr>
          <a:xfrm>
            <a:off x="1161641" y="1023256"/>
            <a:ext cx="10501664" cy="2685144"/>
          </a:xfrm>
        </p:spPr>
      </p:pic>
      <p:sp>
        <p:nvSpPr>
          <p:cNvPr id="5" name="TextBox 4"/>
          <p:cNvSpPr txBox="1"/>
          <p:nvPr/>
        </p:nvSpPr>
        <p:spPr>
          <a:xfrm>
            <a:off x="617164" y="4328506"/>
            <a:ext cx="46989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err="1" smtClean="0"/>
              <a:t>Norbit</a:t>
            </a:r>
            <a:r>
              <a:rPr lang="en-US" dirty="0" smtClean="0"/>
              <a:t> Narrow Beam </a:t>
            </a:r>
            <a:r>
              <a:rPr lang="en-US" dirty="0" err="1" smtClean="0"/>
              <a:t>Multibeam</a:t>
            </a:r>
            <a:r>
              <a:rPr lang="en-US" dirty="0" smtClean="0"/>
              <a:t> Mapping Sonar</a:t>
            </a:r>
          </a:p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Acomms</a:t>
            </a:r>
            <a:r>
              <a:rPr lang="en-US" dirty="0" smtClean="0"/>
              <a:t> and LBL</a:t>
            </a:r>
          </a:p>
          <a:p>
            <a:r>
              <a:rPr lang="en-US" dirty="0" smtClean="0"/>
              <a:t>Tall Antenna</a:t>
            </a:r>
          </a:p>
          <a:p>
            <a:r>
              <a:rPr lang="en-US" dirty="0" smtClean="0"/>
              <a:t>Camera?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543" y="4328506"/>
            <a:ext cx="5998029" cy="183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50754</TotalTime>
  <Words>335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Config 1: Long Range Open Ocean</vt:lpstr>
      <vt:lpstr>Config 2: Long Range Under-ice </vt:lpstr>
      <vt:lpstr>Config 3: Under-ice Mapping</vt:lpstr>
      <vt:lpstr>Config 4: Seafloor Mapping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24</cp:revision>
  <dcterms:created xsi:type="dcterms:W3CDTF">2020-05-14T19:27:32Z</dcterms:created>
  <dcterms:modified xsi:type="dcterms:W3CDTF">2021-09-27T00:35:33Z</dcterms:modified>
</cp:coreProperties>
</file>