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 varScale="1">
        <p:scale>
          <a:sx n="141" d="100"/>
          <a:sy n="141" d="100"/>
        </p:scale>
        <p:origin x="1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80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2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42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14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384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3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5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31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05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132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2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0101FB-B37C-4A89-A09D-23C9795DA17C}" type="datetimeFigureOut">
              <a:rPr lang="en-US" smtClean="0"/>
              <a:t>5/14/2020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0F4A2-7AB7-42BB-9807-35B20B6E4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56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522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1586" y="0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532" y="1325563"/>
            <a:ext cx="11095721" cy="5156517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Core payload: Seabird CTD/DO/</a:t>
            </a:r>
            <a:r>
              <a:rPr lang="en-US" dirty="0" err="1" smtClean="0"/>
              <a:t>Chl</a:t>
            </a:r>
            <a:r>
              <a:rPr lang="en-US" dirty="0" smtClean="0"/>
              <a:t> (</a:t>
            </a:r>
            <a:r>
              <a:rPr lang="en-US" dirty="0" err="1" smtClean="0"/>
              <a:t>SeaOwl</a:t>
            </a:r>
            <a:r>
              <a:rPr lang="en-US" dirty="0" smtClean="0"/>
              <a:t>)/PAR, Up/Down DVL</a:t>
            </a:r>
          </a:p>
          <a:p>
            <a:r>
              <a:rPr lang="en-US" dirty="0" err="1" smtClean="0"/>
              <a:t>Config</a:t>
            </a:r>
            <a:r>
              <a:rPr lang="en-US" dirty="0" smtClean="0"/>
              <a:t> 1, Open ocean science - </a:t>
            </a:r>
          </a:p>
          <a:p>
            <a:pPr lvl="1"/>
            <a:r>
              <a:rPr lang="en-US" dirty="0" smtClean="0"/>
              <a:t>Tall antenna, camera, 10 kHz modem/receive array, Soundscape, camera</a:t>
            </a:r>
          </a:p>
          <a:p>
            <a:pPr lvl="1"/>
            <a:r>
              <a:rPr lang="en-US" dirty="0" smtClean="0"/>
              <a:t>No sonar, no whisker box</a:t>
            </a:r>
          </a:p>
          <a:p>
            <a:r>
              <a:rPr lang="en-US" dirty="0" err="1" smtClean="0"/>
              <a:t>Config</a:t>
            </a:r>
            <a:r>
              <a:rPr lang="en-US" dirty="0" smtClean="0"/>
              <a:t> 2, Open ocean, oil – Santa Barbara</a:t>
            </a:r>
          </a:p>
          <a:p>
            <a:pPr lvl="1"/>
            <a:r>
              <a:rPr lang="en-US" dirty="0" smtClean="0"/>
              <a:t>Tall antenna, camera, </a:t>
            </a:r>
            <a:r>
              <a:rPr lang="en-US" dirty="0" smtClean="0"/>
              <a:t>10 kHz modem/receive array, Chelsea UV, camera</a:t>
            </a:r>
          </a:p>
          <a:p>
            <a:pPr lvl="1"/>
            <a:r>
              <a:rPr lang="en-US" dirty="0" smtClean="0"/>
              <a:t>Exchanges Chelsea for Soundscape</a:t>
            </a:r>
          </a:p>
          <a:p>
            <a:pPr lvl="1"/>
            <a:r>
              <a:rPr lang="en-US" dirty="0" smtClean="0"/>
              <a:t>No sonar</a:t>
            </a:r>
          </a:p>
          <a:p>
            <a:r>
              <a:rPr lang="en-US" dirty="0" err="1" smtClean="0"/>
              <a:t>Config</a:t>
            </a:r>
            <a:r>
              <a:rPr lang="en-US" dirty="0" smtClean="0"/>
              <a:t> 3, Under-ice, minimum – Great Lakes and Barrow</a:t>
            </a:r>
          </a:p>
          <a:p>
            <a:pPr lvl="1"/>
            <a:r>
              <a:rPr lang="en-US" dirty="0" err="1" smtClean="0"/>
              <a:t>Whiskerbox</a:t>
            </a:r>
            <a:r>
              <a:rPr lang="en-US" dirty="0" smtClean="0"/>
              <a:t>, C-DUSBL,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antenna, camera</a:t>
            </a:r>
          </a:p>
          <a:p>
            <a:pPr lvl="1"/>
            <a:r>
              <a:rPr lang="en-US" dirty="0" smtClean="0"/>
              <a:t>Chelsea or soundscape, no </a:t>
            </a:r>
            <a:r>
              <a:rPr lang="en-US" dirty="0" err="1" smtClean="0"/>
              <a:t>sona</a:t>
            </a:r>
            <a:endParaRPr lang="en-US" dirty="0" smtClean="0"/>
          </a:p>
          <a:p>
            <a:pPr lvl="1"/>
            <a:r>
              <a:rPr lang="en-US" dirty="0" smtClean="0"/>
              <a:t>Freshwater in Great Lakes requires removal of camera and addition of 100m foam packs</a:t>
            </a:r>
          </a:p>
          <a:p>
            <a:r>
              <a:rPr lang="en-US" dirty="0" err="1" smtClean="0"/>
              <a:t>Config</a:t>
            </a:r>
            <a:r>
              <a:rPr lang="en-US" dirty="0" smtClean="0"/>
              <a:t> 4, Under-ice, full – Future under-ice mapping</a:t>
            </a:r>
          </a:p>
          <a:p>
            <a:pPr lvl="1"/>
            <a:r>
              <a:rPr lang="en-US" dirty="0" err="1" smtClean="0"/>
              <a:t>Whiskerbox</a:t>
            </a:r>
            <a:r>
              <a:rPr lang="en-US" dirty="0" smtClean="0"/>
              <a:t>, C-DUSBL, 10 kHz modem/receive array, 900 kHz, </a:t>
            </a:r>
            <a:r>
              <a:rPr lang="en-US" dirty="0" err="1" smtClean="0"/>
              <a:t>Avi</a:t>
            </a:r>
            <a:r>
              <a:rPr lang="en-US" dirty="0" smtClean="0"/>
              <a:t> Beacon, short antenna </a:t>
            </a:r>
          </a:p>
          <a:p>
            <a:pPr lvl="1"/>
            <a:r>
              <a:rPr lang="en-US" dirty="0" smtClean="0"/>
              <a:t>Upward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</a:t>
            </a:r>
            <a:endParaRPr lang="en-US" dirty="0" smtClean="0"/>
          </a:p>
          <a:p>
            <a:pPr lvl="1"/>
            <a:r>
              <a:rPr lang="en-US" dirty="0" smtClean="0"/>
              <a:t>No Chelsea, Soundscape, camera, </a:t>
            </a:r>
            <a:endParaRPr lang="en-US" dirty="0" smtClean="0"/>
          </a:p>
          <a:p>
            <a:r>
              <a:rPr lang="en-US" dirty="0" err="1" smtClean="0"/>
              <a:t>Config</a:t>
            </a:r>
            <a:r>
              <a:rPr lang="en-US" dirty="0" smtClean="0"/>
              <a:t> 5, Seafloor mapping</a:t>
            </a:r>
          </a:p>
          <a:p>
            <a:pPr lvl="1"/>
            <a:r>
              <a:rPr lang="en-US" dirty="0" smtClean="0"/>
              <a:t>Downward looking </a:t>
            </a:r>
            <a:r>
              <a:rPr lang="en-US" dirty="0" err="1" smtClean="0"/>
              <a:t>Norbit</a:t>
            </a:r>
            <a:r>
              <a:rPr lang="en-US" dirty="0" smtClean="0"/>
              <a:t> WBMS, INS, 10 kHz modem/receive array, Tall antenna</a:t>
            </a:r>
            <a:r>
              <a:rPr lang="en-US" smtClean="0"/>
              <a:t>, </a:t>
            </a:r>
            <a:r>
              <a:rPr lang="en-US" smtClean="0"/>
              <a:t>Soundscape</a:t>
            </a:r>
            <a:endParaRPr lang="en-US" dirty="0" smtClean="0"/>
          </a:p>
          <a:p>
            <a:pPr lvl="1"/>
            <a:r>
              <a:rPr lang="en-US" dirty="0" smtClean="0"/>
              <a:t>No Chelsea,, or camera</a:t>
            </a:r>
          </a:p>
        </p:txBody>
      </p:sp>
    </p:spTree>
    <p:extLst>
      <p:ext uri="{BB962C8B-B14F-4D97-AF65-F5344CB8AC3E}">
        <p14:creationId xmlns:p14="http://schemas.microsoft.com/office/powerpoint/2010/main" val="94939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5744</TotalTime>
  <Words>184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8</cp:revision>
  <dcterms:created xsi:type="dcterms:W3CDTF">2020-05-14T19:27:32Z</dcterms:created>
  <dcterms:modified xsi:type="dcterms:W3CDTF">2020-05-18T19:12:00Z</dcterms:modified>
</cp:coreProperties>
</file>