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1"/>
  </p:sldMasterIdLst>
  <p:notesMasterIdLst>
    <p:notesMasterId r:id="rId27"/>
  </p:notesMasterIdLst>
  <p:sldIdLst>
    <p:sldId id="609" r:id="rId2"/>
    <p:sldId id="615" r:id="rId3"/>
    <p:sldId id="593" r:id="rId4"/>
    <p:sldId id="459" r:id="rId5"/>
    <p:sldId id="594" r:id="rId6"/>
    <p:sldId id="278" r:id="rId7"/>
    <p:sldId id="271" r:id="rId8"/>
    <p:sldId id="564" r:id="rId9"/>
    <p:sldId id="610" r:id="rId10"/>
    <p:sldId id="493" r:id="rId11"/>
    <p:sldId id="611" r:id="rId12"/>
    <p:sldId id="612" r:id="rId13"/>
    <p:sldId id="613" r:id="rId14"/>
    <p:sldId id="614" r:id="rId15"/>
    <p:sldId id="616" r:id="rId16"/>
    <p:sldId id="376" r:id="rId17"/>
    <p:sldId id="383" r:id="rId18"/>
    <p:sldId id="380" r:id="rId19"/>
    <p:sldId id="382" r:id="rId20"/>
    <p:sldId id="595" r:id="rId21"/>
    <p:sldId id="527" r:id="rId22"/>
    <p:sldId id="600" r:id="rId23"/>
    <p:sldId id="556" r:id="rId24"/>
    <p:sldId id="604" r:id="rId25"/>
    <p:sldId id="555"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y Kukulya" initials="AK" lastIdx="0" clrIdx="0">
    <p:extLst>
      <p:ext uri="{19B8F6BF-5375-455C-9EA6-DF929625EA0E}">
        <p15:presenceInfo xmlns:p15="http://schemas.microsoft.com/office/powerpoint/2012/main" userId="ccf0a9bdb8ebe8a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B1"/>
    <a:srgbClr val="000000"/>
    <a:srgbClr val="ECECEC"/>
    <a:srgbClr val="00AC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30" autoAdjust="0"/>
    <p:restoredTop sz="92072" autoAdjust="0"/>
  </p:normalViewPr>
  <p:slideViewPr>
    <p:cSldViewPr snapToGrid="0" snapToObjects="1">
      <p:cViewPr varScale="1">
        <p:scale>
          <a:sx n="125" d="100"/>
          <a:sy n="125" d="100"/>
        </p:scale>
        <p:origin x="1488" y="18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2DD9C9-DB66-4BCD-826A-AC0C06FB8E7D}" type="datetimeFigureOut">
              <a:rPr lang="en-US" smtClean="0"/>
              <a:t>9/12/22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8E83A4-BDCD-4FDA-80E2-C8584C0EBF1C}" type="slidenum">
              <a:rPr lang="en-US" smtClean="0"/>
              <a:t>‹#›</a:t>
            </a:fld>
            <a:endParaRPr lang="en-US"/>
          </a:p>
        </p:txBody>
      </p:sp>
    </p:spTree>
    <p:extLst>
      <p:ext uri="{BB962C8B-B14F-4D97-AF65-F5344CB8AC3E}">
        <p14:creationId xmlns:p14="http://schemas.microsoft.com/office/powerpoint/2010/main" val="422450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anctuaries.noaa.gov/protect/ppw/wrecks_regions.html#northeast"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Traditional AUV Tech----then long-range which does not require a tending vessel</a:t>
            </a:r>
          </a:p>
        </p:txBody>
      </p:sp>
      <p:sp>
        <p:nvSpPr>
          <p:cNvPr id="4" name="Slide Number Placeholder 3"/>
          <p:cNvSpPr>
            <a:spLocks noGrp="1"/>
          </p:cNvSpPr>
          <p:nvPr>
            <p:ph type="sldNum" sz="quarter" idx="5"/>
          </p:nvPr>
        </p:nvSpPr>
        <p:spPr/>
        <p:txBody>
          <a:bodyPr/>
          <a:lstStyle/>
          <a:p>
            <a:fld id="{E48E83A4-BDCD-4FDA-80E2-C8584C0EBF1C}" type="slidenum">
              <a:rPr lang="en-US" smtClean="0"/>
              <a:t>3</a:t>
            </a:fld>
            <a:endParaRPr lang="en-US" dirty="0"/>
          </a:p>
        </p:txBody>
      </p:sp>
    </p:spTree>
    <p:extLst>
      <p:ext uri="{BB962C8B-B14F-4D97-AF65-F5344CB8AC3E}">
        <p14:creationId xmlns:p14="http://schemas.microsoft.com/office/powerpoint/2010/main" val="2312847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Woods Hole there are large group of technical staff challenged with building the next generation of underwater robots to service the science community.  In parallel, and sometimes overlapping are efforts to feed the defense pipeline. </a:t>
            </a:r>
            <a:endParaRPr lang="en-US" dirty="0"/>
          </a:p>
        </p:txBody>
      </p:sp>
      <p:sp>
        <p:nvSpPr>
          <p:cNvPr id="4" name="Slide Number Placeholder 3"/>
          <p:cNvSpPr>
            <a:spLocks noGrp="1"/>
          </p:cNvSpPr>
          <p:nvPr>
            <p:ph type="sldNum" sz="quarter" idx="5"/>
          </p:nvPr>
        </p:nvSpPr>
        <p:spPr/>
        <p:txBody>
          <a:bodyPr/>
          <a:lstStyle/>
          <a:p>
            <a:fld id="{E48E83A4-BDCD-4FDA-80E2-C8584C0EBF1C}" type="slidenum">
              <a:rPr lang="en-US" smtClean="0"/>
              <a:t>5</a:t>
            </a:fld>
            <a:endParaRPr lang="en-US" dirty="0"/>
          </a:p>
        </p:txBody>
      </p:sp>
    </p:spTree>
    <p:extLst>
      <p:ext uri="{BB962C8B-B14F-4D97-AF65-F5344CB8AC3E}">
        <p14:creationId xmlns:p14="http://schemas.microsoft.com/office/powerpoint/2010/main" val="4070630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Yellow highlights upgrades under ADAC</a:t>
            </a:r>
          </a:p>
        </p:txBody>
      </p:sp>
      <p:sp>
        <p:nvSpPr>
          <p:cNvPr id="4" name="Slide Number Placeholder 3"/>
          <p:cNvSpPr>
            <a:spLocks noGrp="1"/>
          </p:cNvSpPr>
          <p:nvPr>
            <p:ph type="sldNum" sz="quarter" idx="5"/>
          </p:nvPr>
        </p:nvSpPr>
        <p:spPr/>
        <p:txBody>
          <a:bodyPr/>
          <a:lstStyle/>
          <a:p>
            <a:fld id="{E48E83A4-BDCD-4FDA-80E2-C8584C0EBF1C}" type="slidenum">
              <a:rPr lang="en-US" smtClean="0"/>
              <a:t>6</a:t>
            </a:fld>
            <a:endParaRPr lang="en-US"/>
          </a:p>
        </p:txBody>
      </p:sp>
    </p:spTree>
    <p:extLst>
      <p:ext uri="{BB962C8B-B14F-4D97-AF65-F5344CB8AC3E}">
        <p14:creationId xmlns:p14="http://schemas.microsoft.com/office/powerpoint/2010/main" val="3330368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 name="Shape 633"/>
          <p:cNvSpPr>
            <a:spLocks noGrp="1" noRot="1" noChangeAspect="1"/>
          </p:cNvSpPr>
          <p:nvPr>
            <p:ph type="sldImg"/>
          </p:nvPr>
        </p:nvSpPr>
        <p:spPr>
          <a:xfrm>
            <a:off x="1143000" y="685800"/>
            <a:ext cx="4572000" cy="3429000"/>
          </a:xfrm>
          <a:prstGeom prst="rect">
            <a:avLst/>
          </a:prstGeom>
        </p:spPr>
        <p:txBody>
          <a:bodyPr/>
          <a:lstStyle/>
          <a:p>
            <a:endParaRPr/>
          </a:p>
        </p:txBody>
      </p:sp>
      <p:sp>
        <p:nvSpPr>
          <p:cNvPr id="634" name="Shape 634"/>
          <p:cNvSpPr>
            <a:spLocks noGrp="1"/>
          </p:cNvSpPr>
          <p:nvPr>
            <p:ph type="body" sz="quarter" idx="1"/>
          </p:nvPr>
        </p:nvSpPr>
        <p:spPr>
          <a:prstGeom prst="rect">
            <a:avLst/>
          </a:prstGeom>
        </p:spPr>
        <p:txBody>
          <a:bodyPr/>
          <a:lstStyle/>
          <a:p>
            <a:r>
              <a:t>SBD queue</a:t>
            </a:r>
          </a:p>
          <a:p>
            <a:r>
              <a:t>Mobile Terminated Message Sequence Number (MTMSN)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AUV deployment was 47 years ago and looked a little different then the Curry illustration.  But similar challenges remain</a:t>
            </a:r>
          </a:p>
        </p:txBody>
      </p:sp>
      <p:sp>
        <p:nvSpPr>
          <p:cNvPr id="4" name="Slide Number Placeholder 3"/>
          <p:cNvSpPr>
            <a:spLocks noGrp="1"/>
          </p:cNvSpPr>
          <p:nvPr>
            <p:ph type="sldNum" sz="quarter" idx="5"/>
          </p:nvPr>
        </p:nvSpPr>
        <p:spPr/>
        <p:txBody>
          <a:bodyPr/>
          <a:lstStyle/>
          <a:p>
            <a:fld id="{E48E83A4-BDCD-4FDA-80E2-C8584C0EBF1C}" type="slidenum">
              <a:rPr lang="en-US" smtClean="0"/>
              <a:t>8</a:t>
            </a:fld>
            <a:endParaRPr lang="en-US" dirty="0"/>
          </a:p>
        </p:txBody>
      </p:sp>
    </p:spTree>
    <p:extLst>
      <p:ext uri="{BB962C8B-B14F-4D97-AF65-F5344CB8AC3E}">
        <p14:creationId xmlns:p14="http://schemas.microsoft.com/office/powerpoint/2010/main" val="2063633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Launched from a phone and operated from a phone from anywhere in the world.</a:t>
            </a:r>
          </a:p>
        </p:txBody>
      </p:sp>
      <p:sp>
        <p:nvSpPr>
          <p:cNvPr id="4" name="Header Placeholder 3"/>
          <p:cNvSpPr>
            <a:spLocks noGrp="1"/>
          </p:cNvSpPr>
          <p:nvPr>
            <p:ph type="hdr" sz="quarter"/>
          </p:nvPr>
        </p:nvSpPr>
        <p:spPr/>
        <p:txBody>
          <a:bodyPr/>
          <a:lstStyle/>
          <a:p>
            <a:r>
              <a:rPr lang="en-US"/>
              <a:t>Insert Title Here</a:t>
            </a:r>
          </a:p>
        </p:txBody>
      </p:sp>
    </p:spTree>
    <p:extLst>
      <p:ext uri="{BB962C8B-B14F-4D97-AF65-F5344CB8AC3E}">
        <p14:creationId xmlns:p14="http://schemas.microsoft.com/office/powerpoint/2010/main" val="3428518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Ryan </a:t>
            </a:r>
            <a:r>
              <a:rPr lang="en-US" dirty="0" err="1"/>
              <a:t>Govostes</a:t>
            </a:r>
            <a:endParaRPr lang="en-US" dirty="0"/>
          </a:p>
        </p:txBody>
      </p:sp>
      <p:sp>
        <p:nvSpPr>
          <p:cNvPr id="4" name="Slide Number Placeholder 3"/>
          <p:cNvSpPr>
            <a:spLocks noGrp="1"/>
          </p:cNvSpPr>
          <p:nvPr>
            <p:ph type="sldNum" sz="quarter" idx="5"/>
          </p:nvPr>
        </p:nvSpPr>
        <p:spPr/>
        <p:txBody>
          <a:bodyPr/>
          <a:lstStyle/>
          <a:p>
            <a:fld id="{E48E83A4-BDCD-4FDA-80E2-C8584C0EBF1C}" type="slidenum">
              <a:rPr lang="en-US" smtClean="0"/>
              <a:t>20</a:t>
            </a:fld>
            <a:endParaRPr lang="en-US"/>
          </a:p>
        </p:txBody>
      </p:sp>
    </p:spTree>
    <p:extLst>
      <p:ext uri="{BB962C8B-B14F-4D97-AF65-F5344CB8AC3E}">
        <p14:creationId xmlns:p14="http://schemas.microsoft.com/office/powerpoint/2010/main" val="43471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Docking under-ice, use avalanche beacon, </a:t>
            </a:r>
            <a:r>
              <a:rPr lang="en-US" dirty="0" err="1"/>
              <a:t>argos</a:t>
            </a:r>
            <a:r>
              <a:rPr lang="en-US" dirty="0"/>
              <a:t>, </a:t>
            </a:r>
            <a:r>
              <a:rPr lang="en-US" dirty="0" err="1"/>
              <a:t>wifi</a:t>
            </a:r>
            <a:r>
              <a:rPr lang="en-US" dirty="0"/>
              <a:t>, iridium and acoustics and lights to find vehicle </a:t>
            </a:r>
          </a:p>
        </p:txBody>
      </p:sp>
      <p:sp>
        <p:nvSpPr>
          <p:cNvPr id="4" name="Slide Number Placeholder 3"/>
          <p:cNvSpPr>
            <a:spLocks noGrp="1"/>
          </p:cNvSpPr>
          <p:nvPr>
            <p:ph type="sldNum" sz="quarter" idx="5"/>
          </p:nvPr>
        </p:nvSpPr>
        <p:spPr/>
        <p:txBody>
          <a:bodyPr/>
          <a:lstStyle/>
          <a:p>
            <a:fld id="{E48E83A4-BDCD-4FDA-80E2-C8584C0EBF1C}" type="slidenum">
              <a:rPr lang="en-US" smtClean="0"/>
              <a:t>21</a:t>
            </a:fld>
            <a:endParaRPr lang="en-US"/>
          </a:p>
        </p:txBody>
      </p:sp>
    </p:spTree>
    <p:extLst>
      <p:ext uri="{BB962C8B-B14F-4D97-AF65-F5344CB8AC3E}">
        <p14:creationId xmlns:p14="http://schemas.microsoft.com/office/powerpoint/2010/main" val="1720078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There are 7-8 other wrecks in the area they would love to be surveyed. </a:t>
            </a:r>
            <a:r>
              <a:rPr lang="en-US" sz="1200" b="0" i="0" u="sng" strike="noStrike" kern="1200" dirty="0">
                <a:solidFill>
                  <a:schemeClr val="tx1"/>
                </a:solidFill>
                <a:effectLst/>
                <a:latin typeface="+mn-lt"/>
                <a:ea typeface="+mn-ea"/>
                <a:cs typeface="+mn-cs"/>
                <a:hlinkClick r:id="rId3"/>
              </a:rPr>
              <a:t>11 leaky wrecks</a:t>
            </a:r>
            <a:r>
              <a:rPr lang="en-US" sz="1200" b="0" i="0" u="none" strike="noStrike" kern="1200" dirty="0">
                <a:solidFill>
                  <a:schemeClr val="tx1"/>
                </a:solidFill>
                <a:effectLst/>
                <a:latin typeface="+mn-lt"/>
                <a:ea typeface="+mn-ea"/>
                <a:cs typeface="+mn-cs"/>
              </a:rPr>
              <a:t> in the NE (although the number is growing and now should include the ANDREA DORIA</a:t>
            </a:r>
            <a:endParaRPr lang="en-US" b="0" dirty="0">
              <a:effectLst/>
            </a:endParaRPr>
          </a:p>
          <a:p>
            <a:pPr rtl="0"/>
            <a:r>
              <a:rPr lang="en-US" sz="1200" b="0" i="0" u="none" strike="noStrike" kern="1200" dirty="0">
                <a:solidFill>
                  <a:schemeClr val="tx1"/>
                </a:solidFill>
                <a:effectLst/>
                <a:latin typeface="+mn-lt"/>
                <a:ea typeface="+mn-ea"/>
                <a:cs typeface="+mn-cs"/>
              </a:rPr>
              <a:t>Sometimes USCG training divers dive on these wrecks but priority is set based on Hurricane Ida impacts currently and unlikely NE wrecks will be practice dives. </a:t>
            </a:r>
            <a:endParaRPr lang="en-US" b="0" dirty="0">
              <a:effectLst/>
            </a:endParaRPr>
          </a:p>
          <a:p>
            <a:br>
              <a:rPr lang="en-US" dirty="0"/>
            </a:br>
            <a:r>
              <a:rPr lang="en-US" dirty="0"/>
              <a:t>On May 20th, 2013, NOAA presented the U.S. Coast Guard a national report that finds 36 sunken vessels scattered across the U.S. seafloor could pose an oil pollution threat to the nation's coastal and marine resources. Of those, 17 were recommended for further assessment and potential removal of both fuel oil and oil cargo.</a:t>
            </a:r>
          </a:p>
          <a:p>
            <a:r>
              <a:rPr lang="en-US" dirty="0"/>
              <a:t>EEZ wrecks </a:t>
            </a:r>
          </a:p>
          <a:p>
            <a:br>
              <a:rPr lang="en-US" dirty="0"/>
            </a:br>
            <a:endParaRPr lang="en-US" dirty="0"/>
          </a:p>
        </p:txBody>
      </p:sp>
      <p:sp>
        <p:nvSpPr>
          <p:cNvPr id="4" name="Slide Number Placeholder 3"/>
          <p:cNvSpPr>
            <a:spLocks noGrp="1"/>
          </p:cNvSpPr>
          <p:nvPr>
            <p:ph type="sldNum" sz="quarter" idx="5"/>
          </p:nvPr>
        </p:nvSpPr>
        <p:spPr/>
        <p:txBody>
          <a:bodyPr/>
          <a:lstStyle/>
          <a:p>
            <a:fld id="{E48E83A4-BDCD-4FDA-80E2-C8584C0EBF1C}" type="slidenum">
              <a:rPr lang="en-US" smtClean="0"/>
              <a:t>24</a:t>
            </a:fld>
            <a:endParaRPr lang="en-US"/>
          </a:p>
        </p:txBody>
      </p:sp>
    </p:spTree>
    <p:extLst>
      <p:ext uri="{BB962C8B-B14F-4D97-AF65-F5344CB8AC3E}">
        <p14:creationId xmlns:p14="http://schemas.microsoft.com/office/powerpoint/2010/main" val="2882953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60933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76413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48939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5998DAD-BA68-6A4A-8E08-11E63D4E818D}"/>
              </a:ext>
            </a:extLst>
          </p:cNvPr>
          <p:cNvSpPr>
            <a:spLocks noGrp="1"/>
          </p:cNvSpPr>
          <p:nvPr>
            <p:ph type="title"/>
          </p:nvPr>
        </p:nvSpPr>
        <p:spPr>
          <a:xfrm>
            <a:off x="635742" y="2"/>
            <a:ext cx="8077730" cy="1006196"/>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
        <p:nvSpPr>
          <p:cNvPr id="10" name="Text Placeholder 2">
            <a:extLst>
              <a:ext uri="{FF2B5EF4-FFF2-40B4-BE49-F238E27FC236}">
                <a16:creationId xmlns:a16="http://schemas.microsoft.com/office/drawing/2014/main" id="{3F7950C0-0F1E-0247-8576-15ECD3B73C46}"/>
              </a:ext>
            </a:extLst>
          </p:cNvPr>
          <p:cNvSpPr>
            <a:spLocks noGrp="1"/>
          </p:cNvSpPr>
          <p:nvPr>
            <p:ph idx="1"/>
          </p:nvPr>
        </p:nvSpPr>
        <p:spPr>
          <a:xfrm>
            <a:off x="635742" y="1220134"/>
            <a:ext cx="8077730" cy="47667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42318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_Option 2">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9C18750-6378-F743-BFA6-5EF8DD9EE80C}"/>
              </a:ext>
            </a:extLst>
          </p:cNvPr>
          <p:cNvSpPr/>
          <p:nvPr userDrawn="1"/>
        </p:nvSpPr>
        <p:spPr>
          <a:xfrm>
            <a:off x="0" y="1"/>
            <a:ext cx="9144000" cy="6865950"/>
          </a:xfrm>
          <a:prstGeom prst="rect">
            <a:avLst/>
          </a:prstGeom>
          <a:solidFill>
            <a:srgbClr val="0069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Picture 5">
            <a:extLst>
              <a:ext uri="{FF2B5EF4-FFF2-40B4-BE49-F238E27FC236}">
                <a16:creationId xmlns:a16="http://schemas.microsoft.com/office/drawing/2014/main" id="{2D314D3B-2DF9-3F44-A1D6-F6A66AEDDF00}"/>
              </a:ext>
            </a:extLst>
          </p:cNvPr>
          <p:cNvPicPr>
            <a:picLocks noChangeAspect="1"/>
          </p:cNvPicPr>
          <p:nvPr userDrawn="1"/>
        </p:nvPicPr>
        <p:blipFill rotWithShape="1">
          <a:blip r:embed="rId2">
            <a:alphaModFix amt="38000"/>
          </a:blip>
          <a:srcRect t="20376"/>
          <a:stretch/>
        </p:blipFill>
        <p:spPr>
          <a:xfrm>
            <a:off x="0" y="0"/>
            <a:ext cx="9144000" cy="5460684"/>
          </a:xfrm>
          <a:prstGeom prst="rect">
            <a:avLst/>
          </a:prstGeom>
        </p:spPr>
      </p:pic>
      <p:sp>
        <p:nvSpPr>
          <p:cNvPr id="11" name="Rectangle 10">
            <a:extLst>
              <a:ext uri="{FF2B5EF4-FFF2-40B4-BE49-F238E27FC236}">
                <a16:creationId xmlns:a16="http://schemas.microsoft.com/office/drawing/2014/main" id="{F7494CFD-982A-5E49-95A0-7BD0CA7145F8}"/>
              </a:ext>
            </a:extLst>
          </p:cNvPr>
          <p:cNvSpPr/>
          <p:nvPr userDrawn="1"/>
        </p:nvSpPr>
        <p:spPr>
          <a:xfrm>
            <a:off x="1" y="5460685"/>
            <a:ext cx="9144000" cy="1109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15" name="Text Placeholder 2">
            <a:extLst>
              <a:ext uri="{FF2B5EF4-FFF2-40B4-BE49-F238E27FC236}">
                <a16:creationId xmlns:a16="http://schemas.microsoft.com/office/drawing/2014/main" id="{6079B762-AAC9-674D-81A8-F593AB72C17E}"/>
              </a:ext>
            </a:extLst>
          </p:cNvPr>
          <p:cNvSpPr>
            <a:spLocks noGrp="1"/>
          </p:cNvSpPr>
          <p:nvPr>
            <p:ph type="body" sz="quarter" idx="14" hasCustomPrompt="1"/>
          </p:nvPr>
        </p:nvSpPr>
        <p:spPr>
          <a:xfrm>
            <a:off x="1114028" y="2657117"/>
            <a:ext cx="6915945" cy="506413"/>
          </a:xfrm>
        </p:spPr>
        <p:txBody>
          <a:bodyPr lIns="0">
            <a:noAutofit/>
          </a:bodyPr>
          <a:lstStyle>
            <a:lvl1pPr marL="0" indent="0">
              <a:buNone/>
              <a:defRPr sz="3300" b="1">
                <a:solidFill>
                  <a:schemeClr val="bg1"/>
                </a:solidFill>
              </a:defRPr>
            </a:lvl1pPr>
            <a:lvl5pPr marL="1371600" indent="0">
              <a:buNone/>
              <a:defRPr/>
            </a:lvl5pPr>
          </a:lstStyle>
          <a:p>
            <a:pPr lvl="0"/>
            <a:r>
              <a:rPr lang="en-US" dirty="0"/>
              <a:t>Title Goes Here</a:t>
            </a:r>
          </a:p>
        </p:txBody>
      </p:sp>
      <p:sp>
        <p:nvSpPr>
          <p:cNvPr id="16" name="Text Placeholder 4">
            <a:extLst>
              <a:ext uri="{FF2B5EF4-FFF2-40B4-BE49-F238E27FC236}">
                <a16:creationId xmlns:a16="http://schemas.microsoft.com/office/drawing/2014/main" id="{5C699A35-A2A8-DD4C-A449-9FF46AF68444}"/>
              </a:ext>
            </a:extLst>
          </p:cNvPr>
          <p:cNvSpPr>
            <a:spLocks noGrp="1"/>
          </p:cNvSpPr>
          <p:nvPr>
            <p:ph type="body" sz="quarter" idx="15" hasCustomPrompt="1"/>
          </p:nvPr>
        </p:nvSpPr>
        <p:spPr>
          <a:xfrm>
            <a:off x="1114028" y="3200876"/>
            <a:ext cx="6915945" cy="473075"/>
          </a:xfrm>
        </p:spPr>
        <p:txBody>
          <a:bodyPr lIns="0">
            <a:normAutofit/>
          </a:bodyPr>
          <a:lstStyle>
            <a:lvl1pPr marL="0" indent="0">
              <a:buNone/>
              <a:defRPr sz="1800">
                <a:solidFill>
                  <a:schemeClr val="bg1"/>
                </a:solidFill>
              </a:defRPr>
            </a:lvl1pPr>
            <a:lvl5pPr marL="1371600" indent="0">
              <a:buNone/>
              <a:defRPr/>
            </a:lvl5pPr>
          </a:lstStyle>
          <a:p>
            <a:pPr lvl="0"/>
            <a:r>
              <a:rPr lang="en-US" dirty="0"/>
              <a:t>Subtitle Goes Here</a:t>
            </a:r>
          </a:p>
        </p:txBody>
      </p:sp>
      <p:pic>
        <p:nvPicPr>
          <p:cNvPr id="5" name="Picture 4">
            <a:extLst>
              <a:ext uri="{FF2B5EF4-FFF2-40B4-BE49-F238E27FC236}">
                <a16:creationId xmlns:a16="http://schemas.microsoft.com/office/drawing/2014/main" id="{E9467B04-D3D2-7649-BE82-377EC0C92AE6}"/>
              </a:ext>
            </a:extLst>
          </p:cNvPr>
          <p:cNvPicPr>
            <a:picLocks noChangeAspect="1"/>
          </p:cNvPicPr>
          <p:nvPr userDrawn="1"/>
        </p:nvPicPr>
        <p:blipFill>
          <a:blip r:embed="rId3"/>
          <a:stretch>
            <a:fillRect/>
          </a:stretch>
        </p:blipFill>
        <p:spPr>
          <a:xfrm>
            <a:off x="1114028" y="6067958"/>
            <a:ext cx="5091764" cy="340081"/>
          </a:xfrm>
          <a:prstGeom prst="rect">
            <a:avLst/>
          </a:prstGeom>
        </p:spPr>
      </p:pic>
    </p:spTree>
    <p:extLst>
      <p:ext uri="{BB962C8B-B14F-4D97-AF65-F5344CB8AC3E}">
        <p14:creationId xmlns:p14="http://schemas.microsoft.com/office/powerpoint/2010/main" val="37901995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47F700-658B-824E-81E3-3D6F294D5FDF}"/>
              </a:ext>
            </a:extLst>
          </p:cNvPr>
          <p:cNvSpPr/>
          <p:nvPr userDrawn="1"/>
        </p:nvSpPr>
        <p:spPr>
          <a:xfrm>
            <a:off x="0" y="-1"/>
            <a:ext cx="9144000" cy="6858001"/>
          </a:xfrm>
          <a:prstGeom prst="rect">
            <a:avLst/>
          </a:prstGeom>
          <a:solidFill>
            <a:srgbClr val="0069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a:extLst>
              <a:ext uri="{FF2B5EF4-FFF2-40B4-BE49-F238E27FC236}">
                <a16:creationId xmlns:a16="http://schemas.microsoft.com/office/drawing/2014/main" id="{54F1C7C1-9F42-A64F-BCE7-95202E731232}"/>
              </a:ext>
            </a:extLst>
          </p:cNvPr>
          <p:cNvPicPr>
            <a:picLocks noChangeAspect="1"/>
          </p:cNvPicPr>
          <p:nvPr userDrawn="1"/>
        </p:nvPicPr>
        <p:blipFill rotWithShape="1">
          <a:blip r:embed="rId2">
            <a:alphaModFix amt="35000"/>
          </a:blip>
          <a:srcRect l="5466" r="5466"/>
          <a:stretch/>
        </p:blipFill>
        <p:spPr>
          <a:xfrm>
            <a:off x="0" y="0"/>
            <a:ext cx="9144000" cy="6858000"/>
          </a:xfrm>
          <a:prstGeom prst="rect">
            <a:avLst/>
          </a:prstGeom>
        </p:spPr>
      </p:pic>
      <p:sp>
        <p:nvSpPr>
          <p:cNvPr id="5" name="Text Placeholder 4">
            <a:extLst>
              <a:ext uri="{FF2B5EF4-FFF2-40B4-BE49-F238E27FC236}">
                <a16:creationId xmlns:a16="http://schemas.microsoft.com/office/drawing/2014/main" id="{FA0807FE-10A6-244A-A83C-18EC1F6C24CE}"/>
              </a:ext>
            </a:extLst>
          </p:cNvPr>
          <p:cNvSpPr>
            <a:spLocks noGrp="1"/>
          </p:cNvSpPr>
          <p:nvPr>
            <p:ph type="body" sz="quarter" idx="11" hasCustomPrompt="1"/>
          </p:nvPr>
        </p:nvSpPr>
        <p:spPr>
          <a:xfrm>
            <a:off x="3940700" y="2708477"/>
            <a:ext cx="4408884" cy="498273"/>
          </a:xfrm>
        </p:spPr>
        <p:txBody>
          <a:bodyPr lIns="0"/>
          <a:lstStyle>
            <a:lvl1pPr marL="0" indent="0">
              <a:buNone/>
              <a:defRPr b="0" i="0">
                <a:solidFill>
                  <a:schemeClr val="bg1"/>
                </a:solidFill>
                <a:latin typeface="Arial" panose="020B0604020202020204" pitchFamily="34" charset="0"/>
                <a:cs typeface="Arial" panose="020B0604020202020204" pitchFamily="34" charset="0"/>
              </a:defRPr>
            </a:lvl1pPr>
          </a:lstStyle>
          <a:p>
            <a:pPr lvl="0"/>
            <a:r>
              <a:rPr lang="en-US" dirty="0"/>
              <a:t>INTRODUCTION</a:t>
            </a:r>
          </a:p>
        </p:txBody>
      </p:sp>
      <p:sp>
        <p:nvSpPr>
          <p:cNvPr id="14" name="Text Placeholder 13">
            <a:extLst>
              <a:ext uri="{FF2B5EF4-FFF2-40B4-BE49-F238E27FC236}">
                <a16:creationId xmlns:a16="http://schemas.microsoft.com/office/drawing/2014/main" id="{03F0BC62-7E27-A749-BE66-CC02F1C95F72}"/>
              </a:ext>
            </a:extLst>
          </p:cNvPr>
          <p:cNvSpPr>
            <a:spLocks noGrp="1"/>
          </p:cNvSpPr>
          <p:nvPr>
            <p:ph type="body" sz="quarter" idx="12"/>
          </p:nvPr>
        </p:nvSpPr>
        <p:spPr>
          <a:xfrm>
            <a:off x="3940700" y="3565525"/>
            <a:ext cx="4408884" cy="1320800"/>
          </a:xfrm>
        </p:spPr>
        <p:txBody>
          <a:bodyPr lIns="0"/>
          <a:lstStyle>
            <a:lvl1pPr marL="0" indent="0">
              <a:lnSpc>
                <a:spcPct val="100000"/>
              </a:lnSpc>
              <a:buNone/>
              <a:defRPr sz="1350">
                <a:solidFill>
                  <a:schemeClr val="bg1"/>
                </a:solidFill>
              </a:defRPr>
            </a:lvl1pPr>
            <a:lvl2pPr>
              <a:lnSpc>
                <a:spcPct val="100000"/>
              </a:lnSpc>
              <a:defRPr sz="1200">
                <a:solidFill>
                  <a:schemeClr val="bg1"/>
                </a:solidFill>
              </a:defRPr>
            </a:lvl2pPr>
            <a:lvl3pPr>
              <a:lnSpc>
                <a:spcPct val="100000"/>
              </a:lnSpc>
              <a:defRPr sz="1050">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a:extLst>
              <a:ext uri="{FF2B5EF4-FFF2-40B4-BE49-F238E27FC236}">
                <a16:creationId xmlns:a16="http://schemas.microsoft.com/office/drawing/2014/main" id="{FD9126A9-00FC-7145-9A8F-FC054DA76999}"/>
              </a:ext>
            </a:extLst>
          </p:cNvPr>
          <p:cNvPicPr>
            <a:picLocks noChangeAspect="1"/>
          </p:cNvPicPr>
          <p:nvPr userDrawn="1"/>
        </p:nvPicPr>
        <p:blipFill>
          <a:blip r:embed="rId3">
            <a:alphaModFix amt="17000"/>
          </a:blip>
          <a:stretch>
            <a:fillRect/>
          </a:stretch>
        </p:blipFill>
        <p:spPr>
          <a:xfrm>
            <a:off x="717078" y="2803916"/>
            <a:ext cx="2921271" cy="1879876"/>
          </a:xfrm>
          <a:prstGeom prst="rect">
            <a:avLst/>
          </a:prstGeom>
        </p:spPr>
      </p:pic>
      <p:sp>
        <p:nvSpPr>
          <p:cNvPr id="11" name="Rectangle 10">
            <a:extLst>
              <a:ext uri="{FF2B5EF4-FFF2-40B4-BE49-F238E27FC236}">
                <a16:creationId xmlns:a16="http://schemas.microsoft.com/office/drawing/2014/main" id="{7FDEDE51-2654-F545-9690-58F6F1DBC55A}"/>
              </a:ext>
            </a:extLst>
          </p:cNvPr>
          <p:cNvSpPr/>
          <p:nvPr userDrawn="1"/>
        </p:nvSpPr>
        <p:spPr>
          <a:xfrm>
            <a:off x="3940700" y="3352263"/>
            <a:ext cx="313091" cy="50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9961204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halfpage photo right +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7FE195C-5A58-2547-B83A-1065327736B0}"/>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ext Placeholder 16">
            <a:extLst>
              <a:ext uri="{FF2B5EF4-FFF2-40B4-BE49-F238E27FC236}">
                <a16:creationId xmlns:a16="http://schemas.microsoft.com/office/drawing/2014/main" id="{BB304213-4456-724D-B565-187A7058964D}"/>
              </a:ext>
            </a:extLst>
          </p:cNvPr>
          <p:cNvSpPr>
            <a:spLocks noGrp="1"/>
          </p:cNvSpPr>
          <p:nvPr>
            <p:ph type="body" sz="quarter" idx="14"/>
          </p:nvPr>
        </p:nvSpPr>
        <p:spPr>
          <a:xfrm>
            <a:off x="1526382" y="5060898"/>
            <a:ext cx="2507456" cy="1155700"/>
          </a:xfrm>
        </p:spPr>
        <p:txBody>
          <a:bodyPr lIns="0" rIns="91440"/>
          <a:lstStyle>
            <a:lvl1pPr marL="0" indent="0">
              <a:lnSpc>
                <a:spcPct val="100000"/>
              </a:lnSpc>
              <a:buNone/>
              <a:defRPr sz="1200"/>
            </a:lvl1pPr>
            <a:lvl2pPr>
              <a:lnSpc>
                <a:spcPct val="100000"/>
              </a:lnSpc>
              <a:defRPr sz="1050"/>
            </a:lvl2pPr>
            <a:lvl4pPr marL="1028700" indent="0">
              <a:buNone/>
              <a:defRPr/>
            </a:lvl4pPr>
          </a:lstStyle>
          <a:p>
            <a:pPr lvl="0"/>
            <a:r>
              <a:rPr lang="en-US" dirty="0"/>
              <a:t>Click to edit Master text styles</a:t>
            </a:r>
          </a:p>
          <a:p>
            <a:pPr lvl="1"/>
            <a:r>
              <a:rPr lang="en-US" dirty="0"/>
              <a:t>Second level</a:t>
            </a:r>
          </a:p>
        </p:txBody>
      </p:sp>
      <p:sp>
        <p:nvSpPr>
          <p:cNvPr id="2" name="Title 1">
            <a:extLst>
              <a:ext uri="{FF2B5EF4-FFF2-40B4-BE49-F238E27FC236}">
                <a16:creationId xmlns:a16="http://schemas.microsoft.com/office/drawing/2014/main" id="{D29D28C3-9EB7-1743-95D6-8C7C74A918D0}"/>
              </a:ext>
            </a:extLst>
          </p:cNvPr>
          <p:cNvSpPr>
            <a:spLocks noGrp="1"/>
          </p:cNvSpPr>
          <p:nvPr>
            <p:ph type="title" hasCustomPrompt="1"/>
          </p:nvPr>
        </p:nvSpPr>
        <p:spPr>
          <a:xfrm>
            <a:off x="628650" y="872909"/>
            <a:ext cx="3405034" cy="845565"/>
          </a:xfrm>
        </p:spPr>
        <p:txBody>
          <a:bodyPr lIns="0" rIns="91440">
            <a:normAutofit/>
          </a:bodyPr>
          <a:lstStyle>
            <a:lvl1pPr>
              <a:defRPr sz="3000" b="0" i="0">
                <a:solidFill>
                  <a:schemeClr val="tx1"/>
                </a:solidFill>
                <a:latin typeface="Arial" panose="020B0604020202020204" pitchFamily="34" charset="0"/>
                <a:cs typeface="Arial Black" panose="020B0604020202020204" pitchFamily="34" charset="0"/>
              </a:defRPr>
            </a:lvl1pPr>
          </a:lstStyle>
          <a:p>
            <a:r>
              <a:rPr lang="en-US" dirty="0"/>
              <a:t>Title Goes Here</a:t>
            </a:r>
          </a:p>
        </p:txBody>
      </p:sp>
      <p:sp>
        <p:nvSpPr>
          <p:cNvPr id="11" name="Oval 10">
            <a:extLst>
              <a:ext uri="{FF2B5EF4-FFF2-40B4-BE49-F238E27FC236}">
                <a16:creationId xmlns:a16="http://schemas.microsoft.com/office/drawing/2014/main" id="{F366B84E-65B0-4C46-BB20-605D4F701C90}"/>
              </a:ext>
            </a:extLst>
          </p:cNvPr>
          <p:cNvSpPr/>
          <p:nvPr userDrawn="1"/>
        </p:nvSpPr>
        <p:spPr>
          <a:xfrm>
            <a:off x="628650" y="4033555"/>
            <a:ext cx="628651" cy="6292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cap="none" spc="0">
              <a:ln w="0"/>
              <a:solidFill>
                <a:schemeClr val="accent1"/>
              </a:solidFill>
              <a:effectLst>
                <a:outerShdw blurRad="38100" dist="25400" dir="5400000" algn="ctr" rotWithShape="0">
                  <a:srgbClr val="6E747A">
                    <a:alpha val="43000"/>
                  </a:srgbClr>
                </a:outerShdw>
              </a:effectLst>
            </a:endParaRPr>
          </a:p>
        </p:txBody>
      </p:sp>
      <p:sp>
        <p:nvSpPr>
          <p:cNvPr id="12" name="Oval 11">
            <a:extLst>
              <a:ext uri="{FF2B5EF4-FFF2-40B4-BE49-F238E27FC236}">
                <a16:creationId xmlns:a16="http://schemas.microsoft.com/office/drawing/2014/main" id="{B2150E16-EAE8-A848-A1CD-A287D11848ED}"/>
              </a:ext>
            </a:extLst>
          </p:cNvPr>
          <p:cNvSpPr/>
          <p:nvPr userDrawn="1"/>
        </p:nvSpPr>
        <p:spPr>
          <a:xfrm>
            <a:off x="628650" y="5272420"/>
            <a:ext cx="628651" cy="6292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1">
            <a:extLst>
              <a:ext uri="{FF2B5EF4-FFF2-40B4-BE49-F238E27FC236}">
                <a16:creationId xmlns:a16="http://schemas.microsoft.com/office/drawing/2014/main" id="{59486DD2-81AB-E448-85C7-675F827DB304}"/>
              </a:ext>
            </a:extLst>
          </p:cNvPr>
          <p:cNvSpPr txBox="1">
            <a:spLocks/>
          </p:cNvSpPr>
          <p:nvPr userDrawn="1"/>
        </p:nvSpPr>
        <p:spPr>
          <a:xfrm>
            <a:off x="810745" y="4147789"/>
            <a:ext cx="258096" cy="44012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1500" dirty="0">
                <a:solidFill>
                  <a:schemeClr val="bg1"/>
                </a:solidFill>
              </a:rPr>
              <a:t>1</a:t>
            </a:r>
          </a:p>
        </p:txBody>
      </p:sp>
      <p:sp>
        <p:nvSpPr>
          <p:cNvPr id="14" name="Title 1">
            <a:extLst>
              <a:ext uri="{FF2B5EF4-FFF2-40B4-BE49-F238E27FC236}">
                <a16:creationId xmlns:a16="http://schemas.microsoft.com/office/drawing/2014/main" id="{099B19F4-5274-3D4F-BF33-74E7B4E979F0}"/>
              </a:ext>
            </a:extLst>
          </p:cNvPr>
          <p:cNvSpPr txBox="1">
            <a:spLocks/>
          </p:cNvSpPr>
          <p:nvPr userDrawn="1"/>
        </p:nvSpPr>
        <p:spPr>
          <a:xfrm>
            <a:off x="814416" y="5429644"/>
            <a:ext cx="258096" cy="37970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1500" dirty="0">
                <a:solidFill>
                  <a:schemeClr val="bg1"/>
                </a:solidFill>
              </a:rPr>
              <a:t>2</a:t>
            </a:r>
          </a:p>
        </p:txBody>
      </p:sp>
      <p:pic>
        <p:nvPicPr>
          <p:cNvPr id="15" name="Picture 14">
            <a:extLst>
              <a:ext uri="{FF2B5EF4-FFF2-40B4-BE49-F238E27FC236}">
                <a16:creationId xmlns:a16="http://schemas.microsoft.com/office/drawing/2014/main" id="{6A287466-0D25-1447-9F61-AD0779E42CA9}"/>
              </a:ext>
            </a:extLst>
          </p:cNvPr>
          <p:cNvPicPr>
            <a:picLocks noChangeAspect="1"/>
          </p:cNvPicPr>
          <p:nvPr userDrawn="1"/>
        </p:nvPicPr>
        <p:blipFill>
          <a:blip r:embed="rId2"/>
          <a:stretch>
            <a:fillRect/>
          </a:stretch>
        </p:blipFill>
        <p:spPr>
          <a:xfrm>
            <a:off x="628650" y="681013"/>
            <a:ext cx="314325" cy="50800"/>
          </a:xfrm>
          <a:prstGeom prst="rect">
            <a:avLst/>
          </a:prstGeom>
        </p:spPr>
      </p:pic>
      <p:sp>
        <p:nvSpPr>
          <p:cNvPr id="7" name="Text Placeholder 6">
            <a:extLst>
              <a:ext uri="{FF2B5EF4-FFF2-40B4-BE49-F238E27FC236}">
                <a16:creationId xmlns:a16="http://schemas.microsoft.com/office/drawing/2014/main" id="{ECA86DC5-369B-DB47-8A3F-EB57FF5F02E9}"/>
              </a:ext>
            </a:extLst>
          </p:cNvPr>
          <p:cNvSpPr>
            <a:spLocks noGrp="1"/>
          </p:cNvSpPr>
          <p:nvPr>
            <p:ph type="body" sz="quarter" idx="12"/>
          </p:nvPr>
        </p:nvSpPr>
        <p:spPr>
          <a:xfrm>
            <a:off x="628650" y="1892301"/>
            <a:ext cx="3405188" cy="1603375"/>
          </a:xfrm>
        </p:spPr>
        <p:txBody>
          <a:bodyPr lIns="0" rIns="91440">
            <a:noAutofit/>
          </a:bodyPr>
          <a:lstStyle>
            <a:lvl1pPr marL="0" indent="0">
              <a:lnSpc>
                <a:spcPct val="100000"/>
              </a:lnSpc>
              <a:buNone/>
              <a:defRPr sz="1350"/>
            </a:lvl1pPr>
            <a:lvl2pPr>
              <a:lnSpc>
                <a:spcPct val="100000"/>
              </a:lnSpc>
              <a:defRPr sz="1200"/>
            </a:lvl2pPr>
            <a:lvl3pPr>
              <a:lnSpc>
                <a:spcPct val="100000"/>
              </a:lnSpc>
              <a:defRPr sz="1050"/>
            </a:lvl3pPr>
            <a:lvl4pPr marL="1028700" indent="0">
              <a:buNone/>
              <a:defRPr/>
            </a:lvl4pPr>
          </a:lstStyle>
          <a:p>
            <a:pPr lvl="0"/>
            <a:r>
              <a:rPr lang="en-US" dirty="0"/>
              <a:t>Click to edit Master text styles</a:t>
            </a:r>
          </a:p>
          <a:p>
            <a:pPr lvl="1"/>
            <a:r>
              <a:rPr lang="en-US" dirty="0"/>
              <a:t>Second level</a:t>
            </a:r>
          </a:p>
          <a:p>
            <a:pPr lvl="2"/>
            <a:r>
              <a:rPr lang="en-US" dirty="0"/>
              <a:t>Third level</a:t>
            </a:r>
          </a:p>
        </p:txBody>
      </p:sp>
      <p:sp>
        <p:nvSpPr>
          <p:cNvPr id="17" name="Text Placeholder 16">
            <a:extLst>
              <a:ext uri="{FF2B5EF4-FFF2-40B4-BE49-F238E27FC236}">
                <a16:creationId xmlns:a16="http://schemas.microsoft.com/office/drawing/2014/main" id="{1DD73BAC-20F3-2649-A0F7-CCB653BE02AC}"/>
              </a:ext>
            </a:extLst>
          </p:cNvPr>
          <p:cNvSpPr>
            <a:spLocks noGrp="1"/>
          </p:cNvSpPr>
          <p:nvPr>
            <p:ph type="body" sz="quarter" idx="13"/>
          </p:nvPr>
        </p:nvSpPr>
        <p:spPr>
          <a:xfrm>
            <a:off x="1526382" y="3770313"/>
            <a:ext cx="2507456" cy="1155700"/>
          </a:xfrm>
        </p:spPr>
        <p:txBody>
          <a:bodyPr lIns="0" rIns="91440"/>
          <a:lstStyle>
            <a:lvl1pPr marL="0" indent="0">
              <a:lnSpc>
                <a:spcPct val="100000"/>
              </a:lnSpc>
              <a:buNone/>
              <a:defRPr sz="1200"/>
            </a:lvl1pPr>
            <a:lvl2pPr>
              <a:lnSpc>
                <a:spcPct val="100000"/>
              </a:lnSpc>
              <a:defRPr sz="1050"/>
            </a:lvl2pPr>
            <a:lvl4pPr marL="1028700" indent="0">
              <a:buNone/>
              <a:defRPr/>
            </a:lvl4pPr>
          </a:lstStyle>
          <a:p>
            <a:pPr lvl="0"/>
            <a:r>
              <a:rPr lang="en-US" dirty="0"/>
              <a:t>Click to edit Master text styles</a:t>
            </a:r>
          </a:p>
          <a:p>
            <a:pPr lvl="1"/>
            <a:r>
              <a:rPr lang="en-US" dirty="0"/>
              <a:t>Second level</a:t>
            </a:r>
          </a:p>
        </p:txBody>
      </p:sp>
      <p:sp>
        <p:nvSpPr>
          <p:cNvPr id="4" name="Picture Placeholder 3">
            <a:extLst>
              <a:ext uri="{FF2B5EF4-FFF2-40B4-BE49-F238E27FC236}">
                <a16:creationId xmlns:a16="http://schemas.microsoft.com/office/drawing/2014/main" id="{730BA6AC-AA1A-9F4A-BEA7-5286073A8A39}"/>
              </a:ext>
            </a:extLst>
          </p:cNvPr>
          <p:cNvSpPr>
            <a:spLocks noGrp="1"/>
          </p:cNvSpPr>
          <p:nvPr>
            <p:ph type="pic" sz="quarter" idx="15"/>
          </p:nvPr>
        </p:nvSpPr>
        <p:spPr>
          <a:xfrm>
            <a:off x="4625578" y="0"/>
            <a:ext cx="4518422" cy="6858000"/>
          </a:xfr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968199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Bullet Point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7391867-2FB0-A64E-9625-7AE39EC07632}"/>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a:extLst>
              <a:ext uri="{FF2B5EF4-FFF2-40B4-BE49-F238E27FC236}">
                <a16:creationId xmlns:a16="http://schemas.microsoft.com/office/drawing/2014/main" id="{5C50A90A-AF5B-384B-A94A-007F3E885F5F}"/>
              </a:ext>
            </a:extLst>
          </p:cNvPr>
          <p:cNvSpPr/>
          <p:nvPr userDrawn="1"/>
        </p:nvSpPr>
        <p:spPr>
          <a:xfrm rot="16200000" flipV="1">
            <a:off x="927222" y="3411856"/>
            <a:ext cx="5548100" cy="342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itle 1">
            <a:extLst>
              <a:ext uri="{FF2B5EF4-FFF2-40B4-BE49-F238E27FC236}">
                <a16:creationId xmlns:a16="http://schemas.microsoft.com/office/drawing/2014/main" id="{2269998E-CB10-7843-B44A-F754B631128B}"/>
              </a:ext>
            </a:extLst>
          </p:cNvPr>
          <p:cNvSpPr>
            <a:spLocks noGrp="1"/>
          </p:cNvSpPr>
          <p:nvPr>
            <p:ph type="title" hasCustomPrompt="1"/>
          </p:nvPr>
        </p:nvSpPr>
        <p:spPr>
          <a:xfrm>
            <a:off x="471969" y="2419832"/>
            <a:ext cx="2883083" cy="1880668"/>
          </a:xfrm>
        </p:spPr>
        <p:txBody>
          <a:bodyPr lIns="91440" rIns="0">
            <a:normAutofit/>
          </a:bodyPr>
          <a:lstStyle>
            <a:lvl1pPr algn="r">
              <a:defRPr sz="2700" b="0" i="0">
                <a:solidFill>
                  <a:schemeClr val="tx1"/>
                </a:solidFill>
                <a:latin typeface="Arial" panose="020B0604020202020204" pitchFamily="34" charset="0"/>
                <a:cs typeface="Arial Black" panose="020B0604020202020204" pitchFamily="34" charset="0"/>
              </a:defRPr>
            </a:lvl1pPr>
          </a:lstStyle>
          <a:p>
            <a:r>
              <a:rPr lang="en-US" dirty="0"/>
              <a:t>Title Goes Here</a:t>
            </a:r>
            <a:br>
              <a:rPr lang="en-US" dirty="0"/>
            </a:br>
            <a:r>
              <a:rPr lang="en-US" dirty="0"/>
              <a:t>Click To Edit</a:t>
            </a:r>
          </a:p>
        </p:txBody>
      </p:sp>
      <p:sp>
        <p:nvSpPr>
          <p:cNvPr id="6" name="Text Placeholder 5">
            <a:extLst>
              <a:ext uri="{FF2B5EF4-FFF2-40B4-BE49-F238E27FC236}">
                <a16:creationId xmlns:a16="http://schemas.microsoft.com/office/drawing/2014/main" id="{199F8509-009A-0443-8F71-B392C73E390D}"/>
              </a:ext>
            </a:extLst>
          </p:cNvPr>
          <p:cNvSpPr>
            <a:spLocks noGrp="1"/>
          </p:cNvSpPr>
          <p:nvPr>
            <p:ph type="body" sz="quarter" idx="16" hasCustomPrompt="1"/>
          </p:nvPr>
        </p:nvSpPr>
        <p:spPr>
          <a:xfrm>
            <a:off x="4621981" y="767328"/>
            <a:ext cx="3706810" cy="492125"/>
          </a:xfrm>
        </p:spPr>
        <p:txBody>
          <a:bodyPr lIns="0"/>
          <a:lstStyle>
            <a:lvl1pPr marL="0" indent="0" algn="l">
              <a:buNone/>
              <a:defRPr b="0" i="0">
                <a:solidFill>
                  <a:schemeClr val="tx1"/>
                </a:solidFill>
                <a:latin typeface="Arial" panose="020B0604020202020204" pitchFamily="34" charset="0"/>
                <a:cs typeface="Arial Black" panose="020B0604020202020204" pitchFamily="34" charset="0"/>
              </a:defRPr>
            </a:lvl1pPr>
          </a:lstStyle>
          <a:p>
            <a:pPr lvl="0"/>
            <a:r>
              <a:rPr lang="en-US" dirty="0"/>
              <a:t>Title Goes Here</a:t>
            </a:r>
          </a:p>
        </p:txBody>
      </p:sp>
      <p:sp>
        <p:nvSpPr>
          <p:cNvPr id="33" name="Text Placeholder 9">
            <a:extLst>
              <a:ext uri="{FF2B5EF4-FFF2-40B4-BE49-F238E27FC236}">
                <a16:creationId xmlns:a16="http://schemas.microsoft.com/office/drawing/2014/main" id="{F5429D37-87A9-D142-BF2F-03F9B18E2A56}"/>
              </a:ext>
            </a:extLst>
          </p:cNvPr>
          <p:cNvSpPr>
            <a:spLocks noGrp="1"/>
          </p:cNvSpPr>
          <p:nvPr>
            <p:ph type="body" sz="quarter" idx="20"/>
          </p:nvPr>
        </p:nvSpPr>
        <p:spPr>
          <a:xfrm>
            <a:off x="4617531" y="1259451"/>
            <a:ext cx="3706810" cy="949642"/>
          </a:xfrm>
        </p:spPr>
        <p:txBody>
          <a:bodyPr lIns="0"/>
          <a:lstStyle>
            <a:lvl1pPr marL="0" indent="0" algn="l">
              <a:lnSpc>
                <a:spcPct val="100000"/>
              </a:lnSpc>
              <a:buNone/>
              <a:defRPr sz="1350" b="0" i="0">
                <a:solidFill>
                  <a:schemeClr val="tx1"/>
                </a:solidFill>
                <a:latin typeface="Arial" panose="020B0604020202020204" pitchFamily="34" charset="0"/>
                <a:cs typeface="Arial" panose="020B0604020202020204" pitchFamily="34" charset="0"/>
              </a:defRPr>
            </a:lvl1pPr>
            <a:lvl2pPr algn="l">
              <a:lnSpc>
                <a:spcPct val="100000"/>
              </a:lnSpc>
              <a:defRPr sz="1200" b="0" i="0">
                <a:solidFill>
                  <a:schemeClr val="tx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p:txBody>
      </p:sp>
      <p:sp>
        <p:nvSpPr>
          <p:cNvPr id="30" name="Text Placeholder 5">
            <a:extLst>
              <a:ext uri="{FF2B5EF4-FFF2-40B4-BE49-F238E27FC236}">
                <a16:creationId xmlns:a16="http://schemas.microsoft.com/office/drawing/2014/main" id="{A1B5CD81-5964-DA4B-9365-A2D6B5A0357E}"/>
              </a:ext>
            </a:extLst>
          </p:cNvPr>
          <p:cNvSpPr>
            <a:spLocks noGrp="1"/>
          </p:cNvSpPr>
          <p:nvPr>
            <p:ph type="body" sz="quarter" idx="21" hasCustomPrompt="1"/>
          </p:nvPr>
        </p:nvSpPr>
        <p:spPr>
          <a:xfrm>
            <a:off x="4621981" y="2858735"/>
            <a:ext cx="3706810" cy="492125"/>
          </a:xfrm>
        </p:spPr>
        <p:txBody>
          <a:bodyPr lIns="0"/>
          <a:lstStyle>
            <a:lvl1pPr marL="0" indent="0" algn="l">
              <a:buNone/>
              <a:defRPr b="0" i="0">
                <a:solidFill>
                  <a:schemeClr val="tx1"/>
                </a:solidFill>
                <a:latin typeface="Arial" panose="020B0604020202020204" pitchFamily="34" charset="0"/>
                <a:cs typeface="Arial Black" panose="020B0604020202020204" pitchFamily="34" charset="0"/>
              </a:defRPr>
            </a:lvl1pPr>
          </a:lstStyle>
          <a:p>
            <a:pPr lvl="0"/>
            <a:r>
              <a:rPr lang="en-US" dirty="0"/>
              <a:t>Title Goes Here</a:t>
            </a:r>
          </a:p>
        </p:txBody>
      </p:sp>
      <p:sp>
        <p:nvSpPr>
          <p:cNvPr id="38" name="Text Placeholder 9">
            <a:extLst>
              <a:ext uri="{FF2B5EF4-FFF2-40B4-BE49-F238E27FC236}">
                <a16:creationId xmlns:a16="http://schemas.microsoft.com/office/drawing/2014/main" id="{F273D1F3-D3A5-F346-A0D8-5541B3A1BB3C}"/>
              </a:ext>
            </a:extLst>
          </p:cNvPr>
          <p:cNvSpPr>
            <a:spLocks noGrp="1"/>
          </p:cNvSpPr>
          <p:nvPr>
            <p:ph type="body" sz="quarter" idx="22"/>
          </p:nvPr>
        </p:nvSpPr>
        <p:spPr>
          <a:xfrm>
            <a:off x="4617531" y="3350858"/>
            <a:ext cx="3706810" cy="949642"/>
          </a:xfrm>
        </p:spPr>
        <p:txBody>
          <a:bodyPr lIns="0"/>
          <a:lstStyle>
            <a:lvl1pPr marL="0" indent="0" algn="l">
              <a:lnSpc>
                <a:spcPct val="100000"/>
              </a:lnSpc>
              <a:buNone/>
              <a:defRPr sz="1350" b="0" i="0">
                <a:solidFill>
                  <a:schemeClr val="tx1"/>
                </a:solidFill>
                <a:latin typeface="Arial" panose="020B0604020202020204" pitchFamily="34" charset="0"/>
                <a:cs typeface="Arial" panose="020B0604020202020204" pitchFamily="34" charset="0"/>
              </a:defRPr>
            </a:lvl1pPr>
            <a:lvl2pPr algn="l">
              <a:lnSpc>
                <a:spcPct val="100000"/>
              </a:lnSpc>
              <a:defRPr sz="1200" b="0" i="0">
                <a:solidFill>
                  <a:schemeClr val="tx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p:txBody>
      </p:sp>
      <p:sp>
        <p:nvSpPr>
          <p:cNvPr id="39" name="Text Placeholder 5">
            <a:extLst>
              <a:ext uri="{FF2B5EF4-FFF2-40B4-BE49-F238E27FC236}">
                <a16:creationId xmlns:a16="http://schemas.microsoft.com/office/drawing/2014/main" id="{946B3350-AB45-7148-924E-77C3B5478244}"/>
              </a:ext>
            </a:extLst>
          </p:cNvPr>
          <p:cNvSpPr>
            <a:spLocks noGrp="1"/>
          </p:cNvSpPr>
          <p:nvPr>
            <p:ph type="body" sz="quarter" idx="23" hasCustomPrompt="1"/>
          </p:nvPr>
        </p:nvSpPr>
        <p:spPr>
          <a:xfrm>
            <a:off x="4617531" y="4950038"/>
            <a:ext cx="3711260" cy="492125"/>
          </a:xfrm>
        </p:spPr>
        <p:txBody>
          <a:bodyPr lIns="0"/>
          <a:lstStyle>
            <a:lvl1pPr marL="0" indent="0" algn="l">
              <a:buNone/>
              <a:defRPr b="0" i="0">
                <a:solidFill>
                  <a:schemeClr val="tx1"/>
                </a:solidFill>
                <a:latin typeface="Arial" panose="020B0604020202020204" pitchFamily="34" charset="0"/>
                <a:cs typeface="Arial Black" panose="020B0604020202020204" pitchFamily="34" charset="0"/>
              </a:defRPr>
            </a:lvl1pPr>
          </a:lstStyle>
          <a:p>
            <a:pPr lvl="0"/>
            <a:r>
              <a:rPr lang="en-US" dirty="0"/>
              <a:t>Title Goes Here</a:t>
            </a:r>
          </a:p>
        </p:txBody>
      </p:sp>
      <p:sp>
        <p:nvSpPr>
          <p:cNvPr id="40" name="Text Placeholder 9">
            <a:extLst>
              <a:ext uri="{FF2B5EF4-FFF2-40B4-BE49-F238E27FC236}">
                <a16:creationId xmlns:a16="http://schemas.microsoft.com/office/drawing/2014/main" id="{7636C866-6FC3-B549-B3DB-A9C13C1CF95C}"/>
              </a:ext>
            </a:extLst>
          </p:cNvPr>
          <p:cNvSpPr>
            <a:spLocks noGrp="1"/>
          </p:cNvSpPr>
          <p:nvPr>
            <p:ph type="body" sz="quarter" idx="24"/>
          </p:nvPr>
        </p:nvSpPr>
        <p:spPr>
          <a:xfrm>
            <a:off x="4613082" y="5442161"/>
            <a:ext cx="3706810" cy="949642"/>
          </a:xfrm>
        </p:spPr>
        <p:txBody>
          <a:bodyPr lIns="0"/>
          <a:lstStyle>
            <a:lvl1pPr marL="0" indent="0" algn="l">
              <a:lnSpc>
                <a:spcPct val="100000"/>
              </a:lnSpc>
              <a:buNone/>
              <a:defRPr sz="1350" b="0" i="0">
                <a:solidFill>
                  <a:schemeClr val="tx1"/>
                </a:solidFill>
                <a:latin typeface="Arial" panose="020B0604020202020204" pitchFamily="34" charset="0"/>
                <a:cs typeface="Arial" panose="020B0604020202020204" pitchFamily="34" charset="0"/>
              </a:defRPr>
            </a:lvl1pPr>
            <a:lvl2pPr algn="l">
              <a:lnSpc>
                <a:spcPct val="100000"/>
              </a:lnSpc>
              <a:defRPr sz="1200" b="0" i="0">
                <a:solidFill>
                  <a:schemeClr val="tx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p:txBody>
      </p:sp>
      <p:sp>
        <p:nvSpPr>
          <p:cNvPr id="20" name="Oval 19">
            <a:extLst>
              <a:ext uri="{FF2B5EF4-FFF2-40B4-BE49-F238E27FC236}">
                <a16:creationId xmlns:a16="http://schemas.microsoft.com/office/drawing/2014/main" id="{3E7675BC-BB54-B44E-A50F-8A706CCBA89B}"/>
              </a:ext>
            </a:extLst>
          </p:cNvPr>
          <p:cNvSpPr/>
          <p:nvPr userDrawn="1"/>
        </p:nvSpPr>
        <p:spPr>
          <a:xfrm>
            <a:off x="3851424" y="767328"/>
            <a:ext cx="628651" cy="6292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cap="none" spc="0">
              <a:ln w="0"/>
              <a:solidFill>
                <a:schemeClr val="accent1"/>
              </a:solidFill>
              <a:effectLst>
                <a:outerShdw blurRad="38100" dist="25400" dir="5400000" algn="ctr" rotWithShape="0">
                  <a:srgbClr val="6E747A">
                    <a:alpha val="43000"/>
                  </a:srgbClr>
                </a:outerShdw>
              </a:effectLst>
            </a:endParaRPr>
          </a:p>
        </p:txBody>
      </p:sp>
      <p:sp>
        <p:nvSpPr>
          <p:cNvPr id="21" name="Oval 20">
            <a:extLst>
              <a:ext uri="{FF2B5EF4-FFF2-40B4-BE49-F238E27FC236}">
                <a16:creationId xmlns:a16="http://schemas.microsoft.com/office/drawing/2014/main" id="{5F794922-8A97-3D41-887B-52D15016201F}"/>
              </a:ext>
            </a:extLst>
          </p:cNvPr>
          <p:cNvSpPr/>
          <p:nvPr userDrawn="1"/>
        </p:nvSpPr>
        <p:spPr>
          <a:xfrm>
            <a:off x="3851424" y="2849110"/>
            <a:ext cx="628651" cy="62926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Title 1">
            <a:extLst>
              <a:ext uri="{FF2B5EF4-FFF2-40B4-BE49-F238E27FC236}">
                <a16:creationId xmlns:a16="http://schemas.microsoft.com/office/drawing/2014/main" id="{9B62FE69-6AD6-024C-A28E-9D4605B673F9}"/>
              </a:ext>
            </a:extLst>
          </p:cNvPr>
          <p:cNvSpPr txBox="1">
            <a:spLocks/>
          </p:cNvSpPr>
          <p:nvPr userDrawn="1"/>
        </p:nvSpPr>
        <p:spPr>
          <a:xfrm>
            <a:off x="4033519" y="881562"/>
            <a:ext cx="258096" cy="44012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1500" dirty="0">
                <a:solidFill>
                  <a:schemeClr val="bg1"/>
                </a:solidFill>
              </a:rPr>
              <a:t>1</a:t>
            </a:r>
          </a:p>
        </p:txBody>
      </p:sp>
      <p:sp>
        <p:nvSpPr>
          <p:cNvPr id="31" name="Title 1">
            <a:extLst>
              <a:ext uri="{FF2B5EF4-FFF2-40B4-BE49-F238E27FC236}">
                <a16:creationId xmlns:a16="http://schemas.microsoft.com/office/drawing/2014/main" id="{FFAD5117-AC66-E048-8061-C25DF0AE55A6}"/>
              </a:ext>
            </a:extLst>
          </p:cNvPr>
          <p:cNvSpPr txBox="1">
            <a:spLocks/>
          </p:cNvSpPr>
          <p:nvPr userDrawn="1"/>
        </p:nvSpPr>
        <p:spPr>
          <a:xfrm>
            <a:off x="4037190" y="2987084"/>
            <a:ext cx="258096" cy="37970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1500" dirty="0">
                <a:solidFill>
                  <a:schemeClr val="bg1"/>
                </a:solidFill>
              </a:rPr>
              <a:t>2</a:t>
            </a:r>
          </a:p>
        </p:txBody>
      </p:sp>
      <p:sp>
        <p:nvSpPr>
          <p:cNvPr id="32" name="Oval 31">
            <a:extLst>
              <a:ext uri="{FF2B5EF4-FFF2-40B4-BE49-F238E27FC236}">
                <a16:creationId xmlns:a16="http://schemas.microsoft.com/office/drawing/2014/main" id="{E8866D6E-118E-A546-BE56-6A6E7E75004E}"/>
              </a:ext>
            </a:extLst>
          </p:cNvPr>
          <p:cNvSpPr/>
          <p:nvPr userDrawn="1"/>
        </p:nvSpPr>
        <p:spPr>
          <a:xfrm>
            <a:off x="3849570" y="4930892"/>
            <a:ext cx="628651" cy="62926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Title 1">
            <a:extLst>
              <a:ext uri="{FF2B5EF4-FFF2-40B4-BE49-F238E27FC236}">
                <a16:creationId xmlns:a16="http://schemas.microsoft.com/office/drawing/2014/main" id="{5D0BDAAE-3B4F-754B-ABEE-C9D3A365FFAC}"/>
              </a:ext>
            </a:extLst>
          </p:cNvPr>
          <p:cNvSpPr txBox="1">
            <a:spLocks/>
          </p:cNvSpPr>
          <p:nvPr userDrawn="1"/>
        </p:nvSpPr>
        <p:spPr>
          <a:xfrm>
            <a:off x="4035336" y="5068866"/>
            <a:ext cx="258096" cy="37970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1500" dirty="0">
                <a:solidFill>
                  <a:schemeClr val="bg1"/>
                </a:solidFill>
              </a:rPr>
              <a:t>3</a:t>
            </a:r>
          </a:p>
        </p:txBody>
      </p:sp>
    </p:spTree>
    <p:extLst>
      <p:ext uri="{BB962C8B-B14F-4D97-AF65-F5344CB8AC3E}">
        <p14:creationId xmlns:p14="http://schemas.microsoft.com/office/powerpoint/2010/main" val="36915450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6ABF1E-289F-C142-B506-B58DAB584F3C}"/>
              </a:ext>
            </a:extLst>
          </p:cNvPr>
          <p:cNvSpPr/>
          <p:nvPr userDrawn="1"/>
        </p:nvSpPr>
        <p:spPr>
          <a:xfrm>
            <a:off x="0" y="0"/>
            <a:ext cx="9144000" cy="6858000"/>
          </a:xfrm>
          <a:prstGeom prst="rect">
            <a:avLst/>
          </a:prstGeom>
          <a:solidFill>
            <a:srgbClr val="0069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a:extLst>
              <a:ext uri="{FF2B5EF4-FFF2-40B4-BE49-F238E27FC236}">
                <a16:creationId xmlns:a16="http://schemas.microsoft.com/office/drawing/2014/main" id="{CF9DB2F5-3337-6942-AF19-FBC36F543701}"/>
              </a:ext>
            </a:extLst>
          </p:cNvPr>
          <p:cNvPicPr>
            <a:picLocks noChangeAspect="1"/>
          </p:cNvPicPr>
          <p:nvPr userDrawn="1"/>
        </p:nvPicPr>
        <p:blipFill rotWithShape="1">
          <a:blip r:embed="rId2">
            <a:alphaModFix amt="50000"/>
          </a:blip>
          <a:srcRect l="9223" r="15777"/>
          <a:stretch/>
        </p:blipFill>
        <p:spPr>
          <a:xfrm>
            <a:off x="0" y="0"/>
            <a:ext cx="9144000" cy="6858000"/>
          </a:xfrm>
          <a:prstGeom prst="rect">
            <a:avLst/>
          </a:prstGeom>
        </p:spPr>
      </p:pic>
      <p:sp>
        <p:nvSpPr>
          <p:cNvPr id="2" name="Title 1">
            <a:extLst>
              <a:ext uri="{FF2B5EF4-FFF2-40B4-BE49-F238E27FC236}">
                <a16:creationId xmlns:a16="http://schemas.microsoft.com/office/drawing/2014/main" id="{19370D9D-B52E-A34C-AD8D-F2470A026ABE}"/>
              </a:ext>
            </a:extLst>
          </p:cNvPr>
          <p:cNvSpPr>
            <a:spLocks noGrp="1"/>
          </p:cNvSpPr>
          <p:nvPr>
            <p:ph type="title" hasCustomPrompt="1"/>
          </p:nvPr>
        </p:nvSpPr>
        <p:spPr>
          <a:xfrm>
            <a:off x="547534" y="3110434"/>
            <a:ext cx="7886700" cy="637132"/>
          </a:xfrm>
        </p:spPr>
        <p:txBody>
          <a:bodyPr lIns="0">
            <a:normAutofit/>
          </a:bodyPr>
          <a:lstStyle>
            <a:lvl1pPr>
              <a:defRPr sz="4050" b="1" i="0">
                <a:solidFill>
                  <a:schemeClr val="bg1"/>
                </a:solidFill>
                <a:latin typeface="Arial Black" panose="020B0604020202020204" pitchFamily="34" charset="0"/>
                <a:cs typeface="Arial Black" panose="020B0604020202020204" pitchFamily="34" charset="0"/>
              </a:defRPr>
            </a:lvl1pPr>
          </a:lstStyle>
          <a:p>
            <a:r>
              <a:rPr lang="en-US" dirty="0"/>
              <a:t>SECTION TITLE</a:t>
            </a:r>
          </a:p>
        </p:txBody>
      </p:sp>
      <p:sp>
        <p:nvSpPr>
          <p:cNvPr id="4" name="Text Placeholder 3">
            <a:extLst>
              <a:ext uri="{FF2B5EF4-FFF2-40B4-BE49-F238E27FC236}">
                <a16:creationId xmlns:a16="http://schemas.microsoft.com/office/drawing/2014/main" id="{5BD86FB0-7D83-6E42-AAEB-82DFD08C3994}"/>
              </a:ext>
            </a:extLst>
          </p:cNvPr>
          <p:cNvSpPr>
            <a:spLocks noGrp="1"/>
          </p:cNvSpPr>
          <p:nvPr>
            <p:ph type="body" sz="quarter" idx="10" hasCustomPrompt="1"/>
          </p:nvPr>
        </p:nvSpPr>
        <p:spPr>
          <a:xfrm>
            <a:off x="547688" y="3854451"/>
            <a:ext cx="7886700" cy="600075"/>
          </a:xfrm>
        </p:spPr>
        <p:txBody>
          <a:bodyPr lIns="0"/>
          <a:lstStyle>
            <a:lvl1pPr marL="0" indent="0">
              <a:buNone/>
              <a:defRPr b="0" i="0">
                <a:solidFill>
                  <a:schemeClr val="bg1"/>
                </a:solidFill>
                <a:latin typeface="Arial" panose="020B0604020202020204" pitchFamily="34" charset="0"/>
              </a:defRPr>
            </a:lvl1pPr>
          </a:lstStyle>
          <a:p>
            <a:pPr lvl="0"/>
            <a:r>
              <a:rPr lang="en-US" dirty="0"/>
              <a:t>Section description (optional)</a:t>
            </a:r>
          </a:p>
        </p:txBody>
      </p:sp>
      <p:sp>
        <p:nvSpPr>
          <p:cNvPr id="8" name="Rectangle 7">
            <a:extLst>
              <a:ext uri="{FF2B5EF4-FFF2-40B4-BE49-F238E27FC236}">
                <a16:creationId xmlns:a16="http://schemas.microsoft.com/office/drawing/2014/main" id="{54B69B59-B7DA-3540-9A80-FA53449580B1}"/>
              </a:ext>
            </a:extLst>
          </p:cNvPr>
          <p:cNvSpPr/>
          <p:nvPr userDrawn="1"/>
        </p:nvSpPr>
        <p:spPr>
          <a:xfrm>
            <a:off x="547534" y="2933845"/>
            <a:ext cx="1502492" cy="82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Tree>
    <p:extLst>
      <p:ext uri="{BB962C8B-B14F-4D97-AF65-F5344CB8AC3E}">
        <p14:creationId xmlns:p14="http://schemas.microsoft.com/office/powerpoint/2010/main" val="29902860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graph + Content">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DE8A46AD-6E70-A94F-AC4B-CFC2B837E05A}"/>
              </a:ext>
            </a:extLst>
          </p:cNvPr>
          <p:cNvSpPr>
            <a:spLocks noGrp="1"/>
          </p:cNvSpPr>
          <p:nvPr>
            <p:ph type="title" hasCustomPrompt="1"/>
          </p:nvPr>
        </p:nvSpPr>
        <p:spPr>
          <a:xfrm>
            <a:off x="4820497" y="1359045"/>
            <a:ext cx="3662706" cy="845565"/>
          </a:xfrm>
        </p:spPr>
        <p:txBody>
          <a:bodyPr lIns="0">
            <a:normAutofit/>
          </a:bodyPr>
          <a:lstStyle>
            <a:lvl1pPr>
              <a:defRPr sz="3000" b="0" i="0">
                <a:solidFill>
                  <a:schemeClr val="tx1"/>
                </a:solidFill>
                <a:latin typeface="Arial" panose="020B0604020202020204" pitchFamily="34" charset="0"/>
                <a:cs typeface="Arial Black" panose="020B0604020202020204" pitchFamily="34" charset="0"/>
              </a:defRPr>
            </a:lvl1pPr>
          </a:lstStyle>
          <a:p>
            <a:r>
              <a:rPr lang="en-US" dirty="0"/>
              <a:t>Title Goes Here</a:t>
            </a:r>
          </a:p>
        </p:txBody>
      </p:sp>
      <p:sp>
        <p:nvSpPr>
          <p:cNvPr id="12" name="Chart Placeholder 3">
            <a:extLst>
              <a:ext uri="{FF2B5EF4-FFF2-40B4-BE49-F238E27FC236}">
                <a16:creationId xmlns:a16="http://schemas.microsoft.com/office/drawing/2014/main" id="{4EAA500A-FB40-C843-934F-2706EED7DC6B}"/>
              </a:ext>
            </a:extLst>
          </p:cNvPr>
          <p:cNvSpPr>
            <a:spLocks noGrp="1"/>
          </p:cNvSpPr>
          <p:nvPr>
            <p:ph type="chart" sz="quarter" idx="17"/>
          </p:nvPr>
        </p:nvSpPr>
        <p:spPr>
          <a:xfrm>
            <a:off x="660797" y="1201739"/>
            <a:ext cx="3490913" cy="4656137"/>
          </a:xfrm>
          <a:pattFill prst="pct25">
            <a:fgClr>
              <a:schemeClr val="accent1"/>
            </a:fgClr>
            <a:bgClr>
              <a:schemeClr val="bg1"/>
            </a:bgClr>
          </a:pattFill>
        </p:spPr>
        <p:txBody>
          <a:bodyPr/>
          <a:lstStyle/>
          <a:p>
            <a:endParaRPr lang="en-US"/>
          </a:p>
        </p:txBody>
      </p:sp>
      <p:sp>
        <p:nvSpPr>
          <p:cNvPr id="14" name="Text Placeholder 6">
            <a:extLst>
              <a:ext uri="{FF2B5EF4-FFF2-40B4-BE49-F238E27FC236}">
                <a16:creationId xmlns:a16="http://schemas.microsoft.com/office/drawing/2014/main" id="{4B9C624B-F577-9643-8A48-F461A3C7F3D8}"/>
              </a:ext>
            </a:extLst>
          </p:cNvPr>
          <p:cNvSpPr>
            <a:spLocks noGrp="1"/>
          </p:cNvSpPr>
          <p:nvPr>
            <p:ph type="body" sz="quarter" idx="15"/>
          </p:nvPr>
        </p:nvSpPr>
        <p:spPr>
          <a:xfrm>
            <a:off x="4820497" y="4900084"/>
            <a:ext cx="3663130" cy="801688"/>
          </a:xfrm>
        </p:spPr>
        <p:txBody>
          <a:bodyPr lIns="0">
            <a:normAutofit/>
          </a:bodyPr>
          <a:lstStyle>
            <a:lvl1pPr marL="0" indent="0">
              <a:lnSpc>
                <a:spcPct val="100000"/>
              </a:lnSpc>
              <a:buNone/>
              <a:defRPr sz="1350">
                <a:solidFill>
                  <a:schemeClr val="bg2"/>
                </a:solidFill>
              </a:defRPr>
            </a:lvl1pPr>
            <a:lvl2pPr>
              <a:defRPr sz="1200"/>
            </a:lvl2pPr>
            <a:lvl3pPr>
              <a:defRPr sz="1050"/>
            </a:lvl3pPr>
            <a:lvl4pPr marL="1028700" indent="0">
              <a:buNone/>
              <a:defRPr/>
            </a:lvl4pPr>
          </a:lstStyle>
          <a:p>
            <a:pPr lvl="0"/>
            <a:r>
              <a:rPr lang="en-US" dirty="0"/>
              <a:t>Click to edit Master text styles</a:t>
            </a:r>
          </a:p>
        </p:txBody>
      </p:sp>
      <p:sp>
        <p:nvSpPr>
          <p:cNvPr id="16" name="Text Placeholder 6">
            <a:extLst>
              <a:ext uri="{FF2B5EF4-FFF2-40B4-BE49-F238E27FC236}">
                <a16:creationId xmlns:a16="http://schemas.microsoft.com/office/drawing/2014/main" id="{9241F885-E43C-4147-95BA-FAB861BDF310}"/>
              </a:ext>
            </a:extLst>
          </p:cNvPr>
          <p:cNvSpPr>
            <a:spLocks noGrp="1"/>
          </p:cNvSpPr>
          <p:nvPr>
            <p:ph type="body" sz="quarter" idx="12"/>
          </p:nvPr>
        </p:nvSpPr>
        <p:spPr>
          <a:xfrm>
            <a:off x="4820498" y="2493794"/>
            <a:ext cx="3663130" cy="2073257"/>
          </a:xfrm>
        </p:spPr>
        <p:txBody>
          <a:bodyPr lIns="0"/>
          <a:lstStyle>
            <a:lvl1pPr marL="0" indent="0">
              <a:lnSpc>
                <a:spcPct val="100000"/>
              </a:lnSpc>
              <a:buNone/>
              <a:defRPr sz="1350"/>
            </a:lvl1pPr>
            <a:lvl2pPr>
              <a:lnSpc>
                <a:spcPct val="100000"/>
              </a:lnSpc>
              <a:defRPr sz="1200"/>
            </a:lvl2pPr>
            <a:lvl3pPr>
              <a:lnSpc>
                <a:spcPct val="100000"/>
              </a:lnSpc>
              <a:defRPr sz="1050"/>
            </a:lvl3pPr>
            <a:lvl4pPr marL="1028700" indent="0">
              <a:buNone/>
              <a:defRPr/>
            </a:lvl4pPr>
          </a:lstStyle>
          <a:p>
            <a:pPr lvl="0"/>
            <a:r>
              <a:rPr lang="en-US" dirty="0"/>
              <a:t>Click to edit Master text styles</a:t>
            </a:r>
          </a:p>
          <a:p>
            <a:pPr lvl="1"/>
            <a:r>
              <a:rPr lang="en-US" dirty="0"/>
              <a:t>Second level</a:t>
            </a:r>
          </a:p>
          <a:p>
            <a:pPr lvl="2"/>
            <a:r>
              <a:rPr lang="en-US" dirty="0"/>
              <a:t>Third level</a:t>
            </a:r>
          </a:p>
        </p:txBody>
      </p:sp>
      <p:sp>
        <p:nvSpPr>
          <p:cNvPr id="2" name="Rectangle 1">
            <a:extLst>
              <a:ext uri="{FF2B5EF4-FFF2-40B4-BE49-F238E27FC236}">
                <a16:creationId xmlns:a16="http://schemas.microsoft.com/office/drawing/2014/main" id="{F92F47A3-475C-BF43-94AF-190340DB41E9}"/>
              </a:ext>
            </a:extLst>
          </p:cNvPr>
          <p:cNvSpPr/>
          <p:nvPr userDrawn="1"/>
        </p:nvSpPr>
        <p:spPr>
          <a:xfrm>
            <a:off x="0" y="1"/>
            <a:ext cx="9144000" cy="966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a:extLst>
              <a:ext uri="{FF2B5EF4-FFF2-40B4-BE49-F238E27FC236}">
                <a16:creationId xmlns:a16="http://schemas.microsoft.com/office/drawing/2014/main" id="{8E4AE4F5-CADF-C34C-91C6-7232E180AA92}"/>
              </a:ext>
            </a:extLst>
          </p:cNvPr>
          <p:cNvSpPr/>
          <p:nvPr userDrawn="1"/>
        </p:nvSpPr>
        <p:spPr>
          <a:xfrm>
            <a:off x="8841658" y="0"/>
            <a:ext cx="30234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5096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Photo + Descipti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7DF66C0-0D17-D643-B118-1446E064BA58}"/>
              </a:ext>
            </a:extLst>
          </p:cNvPr>
          <p:cNvSpPr/>
          <p:nvPr userDrawn="1"/>
        </p:nvSpPr>
        <p:spPr>
          <a:xfrm>
            <a:off x="0" y="0"/>
            <a:ext cx="9144000" cy="6249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a:extLst>
              <a:ext uri="{FF2B5EF4-FFF2-40B4-BE49-F238E27FC236}">
                <a16:creationId xmlns:a16="http://schemas.microsoft.com/office/drawing/2014/main" id="{2AB2F047-9373-4447-81FC-E22DECD49958}"/>
              </a:ext>
            </a:extLst>
          </p:cNvPr>
          <p:cNvPicPr>
            <a:picLocks noChangeAspect="1"/>
          </p:cNvPicPr>
          <p:nvPr userDrawn="1"/>
        </p:nvPicPr>
        <p:blipFill>
          <a:blip r:embed="rId2"/>
          <a:stretch>
            <a:fillRect/>
          </a:stretch>
        </p:blipFill>
        <p:spPr>
          <a:xfrm>
            <a:off x="4414838" y="508472"/>
            <a:ext cx="314325" cy="50800"/>
          </a:xfrm>
          <a:prstGeom prst="rect">
            <a:avLst/>
          </a:prstGeom>
        </p:spPr>
      </p:pic>
      <p:sp>
        <p:nvSpPr>
          <p:cNvPr id="3" name="Picture Placeholder 2">
            <a:extLst>
              <a:ext uri="{FF2B5EF4-FFF2-40B4-BE49-F238E27FC236}">
                <a16:creationId xmlns:a16="http://schemas.microsoft.com/office/drawing/2014/main" id="{C016EF0E-15D3-204F-BE41-C0CCF651EFE8}"/>
              </a:ext>
            </a:extLst>
          </p:cNvPr>
          <p:cNvSpPr>
            <a:spLocks noGrp="1"/>
          </p:cNvSpPr>
          <p:nvPr>
            <p:ph type="pic" sz="quarter" idx="32"/>
          </p:nvPr>
        </p:nvSpPr>
        <p:spPr>
          <a:xfrm>
            <a:off x="420463" y="1519215"/>
            <a:ext cx="2682362" cy="3256417"/>
          </a:xfrm>
          <a:pattFill prst="pct25">
            <a:fgClr>
              <a:schemeClr val="accent1"/>
            </a:fgClr>
            <a:bgClr>
              <a:schemeClr val="bg1"/>
            </a:bgClr>
          </a:pattFill>
        </p:spPr>
        <p:txBody>
          <a:bodyPr/>
          <a:lstStyle/>
          <a:p>
            <a:endParaRPr lang="en-US"/>
          </a:p>
        </p:txBody>
      </p:sp>
      <p:sp>
        <p:nvSpPr>
          <p:cNvPr id="22" name="Title 1">
            <a:extLst>
              <a:ext uri="{FF2B5EF4-FFF2-40B4-BE49-F238E27FC236}">
                <a16:creationId xmlns:a16="http://schemas.microsoft.com/office/drawing/2014/main" id="{FB43287A-0A02-4F40-95BD-19423A2D03DB}"/>
              </a:ext>
            </a:extLst>
          </p:cNvPr>
          <p:cNvSpPr>
            <a:spLocks noGrp="1"/>
          </p:cNvSpPr>
          <p:nvPr>
            <p:ph type="title" hasCustomPrompt="1"/>
          </p:nvPr>
        </p:nvSpPr>
        <p:spPr>
          <a:xfrm>
            <a:off x="346588" y="608587"/>
            <a:ext cx="8502446" cy="543113"/>
          </a:xfrm>
        </p:spPr>
        <p:txBody>
          <a:bodyPr>
            <a:normAutofit/>
          </a:bodyPr>
          <a:lstStyle>
            <a:lvl1pPr algn="ctr">
              <a:defRPr sz="2700" b="0" i="0">
                <a:solidFill>
                  <a:schemeClr val="tx1"/>
                </a:solidFill>
                <a:latin typeface="Arial" panose="020B0604020202020204" pitchFamily="34" charset="0"/>
                <a:cs typeface="Arial Black" panose="020B0604020202020204" pitchFamily="34" charset="0"/>
              </a:defRPr>
            </a:lvl1pPr>
          </a:lstStyle>
          <a:p>
            <a:r>
              <a:rPr lang="en-US" dirty="0"/>
              <a:t>Title Goes Here</a:t>
            </a:r>
          </a:p>
        </p:txBody>
      </p:sp>
      <p:sp>
        <p:nvSpPr>
          <p:cNvPr id="26" name="Picture Placeholder 2">
            <a:extLst>
              <a:ext uri="{FF2B5EF4-FFF2-40B4-BE49-F238E27FC236}">
                <a16:creationId xmlns:a16="http://schemas.microsoft.com/office/drawing/2014/main" id="{18CB2A62-0E28-A24D-A664-1635BB55EC80}"/>
              </a:ext>
            </a:extLst>
          </p:cNvPr>
          <p:cNvSpPr>
            <a:spLocks noGrp="1"/>
          </p:cNvSpPr>
          <p:nvPr>
            <p:ph type="pic" sz="quarter" idx="33"/>
          </p:nvPr>
        </p:nvSpPr>
        <p:spPr>
          <a:xfrm>
            <a:off x="3293567" y="1520235"/>
            <a:ext cx="2682362" cy="3256417"/>
          </a:xfrm>
          <a:pattFill prst="pct25">
            <a:fgClr>
              <a:schemeClr val="accent1"/>
            </a:fgClr>
            <a:bgClr>
              <a:schemeClr val="bg1"/>
            </a:bgClr>
          </a:pattFill>
        </p:spPr>
        <p:txBody>
          <a:bodyPr/>
          <a:lstStyle/>
          <a:p>
            <a:endParaRPr lang="en-US"/>
          </a:p>
        </p:txBody>
      </p:sp>
      <p:sp>
        <p:nvSpPr>
          <p:cNvPr id="27" name="Picture Placeholder 2">
            <a:extLst>
              <a:ext uri="{FF2B5EF4-FFF2-40B4-BE49-F238E27FC236}">
                <a16:creationId xmlns:a16="http://schemas.microsoft.com/office/drawing/2014/main" id="{77EAC1FF-25B0-8E4E-9D07-059173951655}"/>
              </a:ext>
            </a:extLst>
          </p:cNvPr>
          <p:cNvSpPr>
            <a:spLocks noGrp="1"/>
          </p:cNvSpPr>
          <p:nvPr>
            <p:ph type="pic" sz="quarter" idx="34"/>
          </p:nvPr>
        </p:nvSpPr>
        <p:spPr>
          <a:xfrm>
            <a:off x="6166672" y="1519215"/>
            <a:ext cx="2682362" cy="3256417"/>
          </a:xfrm>
          <a:pattFill prst="pct25">
            <a:fgClr>
              <a:schemeClr val="accent1"/>
            </a:fgClr>
            <a:bgClr>
              <a:schemeClr val="bg1"/>
            </a:bgClr>
          </a:pattFill>
        </p:spPr>
        <p:txBody>
          <a:bodyPr/>
          <a:lstStyle/>
          <a:p>
            <a:endParaRPr lang="en-US"/>
          </a:p>
        </p:txBody>
      </p:sp>
      <p:sp>
        <p:nvSpPr>
          <p:cNvPr id="29" name="Text Placeholder 9">
            <a:extLst>
              <a:ext uri="{FF2B5EF4-FFF2-40B4-BE49-F238E27FC236}">
                <a16:creationId xmlns:a16="http://schemas.microsoft.com/office/drawing/2014/main" id="{8E680BAC-E326-5648-88F9-5630E7B0D60C}"/>
              </a:ext>
            </a:extLst>
          </p:cNvPr>
          <p:cNvSpPr>
            <a:spLocks noGrp="1"/>
          </p:cNvSpPr>
          <p:nvPr>
            <p:ph type="body" sz="quarter" idx="20"/>
          </p:nvPr>
        </p:nvSpPr>
        <p:spPr>
          <a:xfrm>
            <a:off x="420461" y="4869544"/>
            <a:ext cx="2682362" cy="936241"/>
          </a:xfrm>
        </p:spPr>
        <p:txBody>
          <a:bodyPr>
            <a:normAutofit/>
          </a:bodyPr>
          <a:lstStyle>
            <a:lvl1pPr marL="0" indent="0" algn="ctr">
              <a:lnSpc>
                <a:spcPct val="100000"/>
              </a:lnSpc>
              <a:buNone/>
              <a:defRPr sz="1350" b="0" i="0">
                <a:solidFill>
                  <a:schemeClr val="tx1"/>
                </a:solidFill>
                <a:latin typeface="Arial" panose="020B0604020202020204" pitchFamily="34" charset="0"/>
                <a:cs typeface="Arial" panose="020B0604020202020204" pitchFamily="34" charset="0"/>
              </a:defRPr>
            </a:lvl1pPr>
            <a:lvl2pPr>
              <a:defRPr sz="900">
                <a:solidFill>
                  <a:schemeClr val="tx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a:t>
            </a:r>
          </a:p>
        </p:txBody>
      </p:sp>
      <p:sp>
        <p:nvSpPr>
          <p:cNvPr id="31" name="Text Placeholder 9">
            <a:extLst>
              <a:ext uri="{FF2B5EF4-FFF2-40B4-BE49-F238E27FC236}">
                <a16:creationId xmlns:a16="http://schemas.microsoft.com/office/drawing/2014/main" id="{30F7B2CC-0491-E64A-83FC-CEAA689CF0A2}"/>
              </a:ext>
            </a:extLst>
          </p:cNvPr>
          <p:cNvSpPr>
            <a:spLocks noGrp="1"/>
          </p:cNvSpPr>
          <p:nvPr>
            <p:ph type="body" sz="quarter" idx="36"/>
          </p:nvPr>
        </p:nvSpPr>
        <p:spPr>
          <a:xfrm>
            <a:off x="3293566" y="4869544"/>
            <a:ext cx="2682362" cy="936241"/>
          </a:xfrm>
        </p:spPr>
        <p:txBody>
          <a:bodyPr>
            <a:normAutofit/>
          </a:bodyPr>
          <a:lstStyle>
            <a:lvl1pPr marL="0" indent="0" algn="ctr">
              <a:lnSpc>
                <a:spcPct val="100000"/>
              </a:lnSpc>
              <a:buNone/>
              <a:defRPr sz="1350" b="0" i="0">
                <a:solidFill>
                  <a:schemeClr val="tx1"/>
                </a:solidFill>
                <a:latin typeface="Arial" panose="020B0604020202020204" pitchFamily="34" charset="0"/>
                <a:cs typeface="Arial" panose="020B0604020202020204" pitchFamily="34" charset="0"/>
              </a:defRPr>
            </a:lvl1pPr>
            <a:lvl2pPr>
              <a:defRPr sz="900">
                <a:solidFill>
                  <a:schemeClr val="tx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a:t>
            </a:r>
          </a:p>
        </p:txBody>
      </p:sp>
      <p:sp>
        <p:nvSpPr>
          <p:cNvPr id="34" name="Text Placeholder 9">
            <a:extLst>
              <a:ext uri="{FF2B5EF4-FFF2-40B4-BE49-F238E27FC236}">
                <a16:creationId xmlns:a16="http://schemas.microsoft.com/office/drawing/2014/main" id="{30CBAE8D-E94A-C242-AA8D-E065CEADFA23}"/>
              </a:ext>
            </a:extLst>
          </p:cNvPr>
          <p:cNvSpPr>
            <a:spLocks noGrp="1"/>
          </p:cNvSpPr>
          <p:nvPr>
            <p:ph type="body" sz="quarter" idx="38"/>
          </p:nvPr>
        </p:nvSpPr>
        <p:spPr>
          <a:xfrm>
            <a:off x="6166670" y="4869544"/>
            <a:ext cx="2682362" cy="936241"/>
          </a:xfrm>
        </p:spPr>
        <p:txBody>
          <a:bodyPr>
            <a:normAutofit/>
          </a:bodyPr>
          <a:lstStyle>
            <a:lvl1pPr marL="0" indent="0" algn="ctr">
              <a:lnSpc>
                <a:spcPct val="100000"/>
              </a:lnSpc>
              <a:buNone/>
              <a:defRPr sz="1350" b="0" i="0">
                <a:solidFill>
                  <a:schemeClr val="tx1"/>
                </a:solidFill>
                <a:latin typeface="Arial" panose="020B0604020202020204" pitchFamily="34" charset="0"/>
                <a:cs typeface="Arial" panose="020B0604020202020204" pitchFamily="34" charset="0"/>
              </a:defRPr>
            </a:lvl1pPr>
            <a:lvl2pPr>
              <a:defRPr sz="900">
                <a:solidFill>
                  <a:schemeClr val="tx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a:t>
            </a:r>
          </a:p>
        </p:txBody>
      </p:sp>
    </p:spTree>
    <p:extLst>
      <p:ext uri="{BB962C8B-B14F-4D97-AF65-F5344CB8AC3E}">
        <p14:creationId xmlns:p14="http://schemas.microsoft.com/office/powerpoint/2010/main" val="255215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30553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7CCFD7-84D2-8D42-8369-F0A6DB29BE7A}"/>
              </a:ext>
            </a:extLst>
          </p:cNvPr>
          <p:cNvSpPr/>
          <p:nvPr userDrawn="1"/>
        </p:nvSpPr>
        <p:spPr>
          <a:xfrm>
            <a:off x="0" y="0"/>
            <a:ext cx="9144000" cy="6858000"/>
          </a:xfrm>
          <a:prstGeom prst="rect">
            <a:avLst/>
          </a:prstGeom>
          <a:solidFill>
            <a:srgbClr val="0069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2" name="Picture 11">
            <a:extLst>
              <a:ext uri="{FF2B5EF4-FFF2-40B4-BE49-F238E27FC236}">
                <a16:creationId xmlns:a16="http://schemas.microsoft.com/office/drawing/2014/main" id="{2EAB1DF0-BBCE-D54C-B104-45656FE0683F}"/>
              </a:ext>
            </a:extLst>
          </p:cNvPr>
          <p:cNvPicPr>
            <a:picLocks noChangeAspect="1"/>
          </p:cNvPicPr>
          <p:nvPr userDrawn="1"/>
        </p:nvPicPr>
        <p:blipFill rotWithShape="1">
          <a:blip r:embed="rId2">
            <a:alphaModFix amt="33000"/>
          </a:blip>
          <a:srcRect l="54156" t="951" r="16" b="339"/>
          <a:stretch/>
        </p:blipFill>
        <p:spPr>
          <a:xfrm>
            <a:off x="0" y="0"/>
            <a:ext cx="3133397" cy="6857999"/>
          </a:xfrm>
          <a:prstGeom prst="rect">
            <a:avLst/>
          </a:prstGeom>
        </p:spPr>
      </p:pic>
      <p:sp>
        <p:nvSpPr>
          <p:cNvPr id="13" name="Rectangle 12">
            <a:extLst>
              <a:ext uri="{FF2B5EF4-FFF2-40B4-BE49-F238E27FC236}">
                <a16:creationId xmlns:a16="http://schemas.microsoft.com/office/drawing/2014/main" id="{59133610-2DE7-E64B-B044-20B9F3770E90}"/>
              </a:ext>
            </a:extLst>
          </p:cNvPr>
          <p:cNvSpPr/>
          <p:nvPr userDrawn="1"/>
        </p:nvSpPr>
        <p:spPr>
          <a:xfrm>
            <a:off x="3682878" y="3357206"/>
            <a:ext cx="313091" cy="50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8F7A3491-F1EB-4240-82B2-6B4EE821C942}"/>
              </a:ext>
            </a:extLst>
          </p:cNvPr>
          <p:cNvPicPr>
            <a:picLocks noChangeAspect="1"/>
          </p:cNvPicPr>
          <p:nvPr userDrawn="1"/>
        </p:nvPicPr>
        <p:blipFill>
          <a:blip r:embed="rId3">
            <a:alphaModFix amt="10000"/>
          </a:blip>
          <a:stretch>
            <a:fillRect/>
          </a:stretch>
        </p:blipFill>
        <p:spPr>
          <a:xfrm>
            <a:off x="0" y="142119"/>
            <a:ext cx="9144000" cy="614551"/>
          </a:xfrm>
          <a:prstGeom prst="rect">
            <a:avLst/>
          </a:prstGeom>
        </p:spPr>
      </p:pic>
      <p:sp>
        <p:nvSpPr>
          <p:cNvPr id="17" name="Text Placeholder 4">
            <a:extLst>
              <a:ext uri="{FF2B5EF4-FFF2-40B4-BE49-F238E27FC236}">
                <a16:creationId xmlns:a16="http://schemas.microsoft.com/office/drawing/2014/main" id="{C6B98D4A-DA89-F346-8092-58CD8E5BAB06}"/>
              </a:ext>
            </a:extLst>
          </p:cNvPr>
          <p:cNvSpPr>
            <a:spLocks noGrp="1"/>
          </p:cNvSpPr>
          <p:nvPr>
            <p:ph type="body" sz="quarter" idx="11" hasCustomPrompt="1"/>
          </p:nvPr>
        </p:nvSpPr>
        <p:spPr>
          <a:xfrm>
            <a:off x="3682602" y="2708477"/>
            <a:ext cx="4408885" cy="498273"/>
          </a:xfrm>
        </p:spPr>
        <p:txBody>
          <a:bodyPr lIns="0"/>
          <a:lstStyle>
            <a:lvl1pPr marL="0" indent="0">
              <a:buNone/>
              <a:defRPr b="0" i="0">
                <a:solidFill>
                  <a:schemeClr val="bg1"/>
                </a:solidFill>
                <a:latin typeface="Arial" panose="020B0604020202020204" pitchFamily="34" charset="0"/>
                <a:cs typeface="Arial" panose="020B0604020202020204" pitchFamily="34" charset="0"/>
              </a:defRPr>
            </a:lvl1pPr>
          </a:lstStyle>
          <a:p>
            <a:pPr lvl="0"/>
            <a:r>
              <a:rPr lang="en-US" dirty="0"/>
              <a:t>Title Goes Here</a:t>
            </a:r>
          </a:p>
        </p:txBody>
      </p:sp>
      <p:sp>
        <p:nvSpPr>
          <p:cNvPr id="18" name="Text Placeholder 13">
            <a:extLst>
              <a:ext uri="{FF2B5EF4-FFF2-40B4-BE49-F238E27FC236}">
                <a16:creationId xmlns:a16="http://schemas.microsoft.com/office/drawing/2014/main" id="{84C4C517-C563-0944-9F59-4E323ABFFDB9}"/>
              </a:ext>
            </a:extLst>
          </p:cNvPr>
          <p:cNvSpPr>
            <a:spLocks noGrp="1"/>
          </p:cNvSpPr>
          <p:nvPr>
            <p:ph type="body" sz="quarter" idx="12"/>
          </p:nvPr>
        </p:nvSpPr>
        <p:spPr>
          <a:xfrm>
            <a:off x="3682604" y="3565525"/>
            <a:ext cx="4408884" cy="1320800"/>
          </a:xfrm>
        </p:spPr>
        <p:txBody>
          <a:bodyPr lIns="0"/>
          <a:lstStyle>
            <a:lvl1pPr marL="0" indent="0">
              <a:lnSpc>
                <a:spcPct val="100000"/>
              </a:lnSpc>
              <a:buNone/>
              <a:defRPr sz="1350">
                <a:solidFill>
                  <a:schemeClr val="bg1"/>
                </a:solidFill>
              </a:defRPr>
            </a:lvl1pPr>
            <a:lvl2pPr>
              <a:lnSpc>
                <a:spcPct val="100000"/>
              </a:lnSpc>
              <a:defRPr sz="1200">
                <a:solidFill>
                  <a:schemeClr val="bg1"/>
                </a:solidFill>
              </a:defRPr>
            </a:lvl2pPr>
            <a:lvl3pPr>
              <a:lnSpc>
                <a:spcPct val="100000"/>
              </a:lnSpc>
              <a:defRPr sz="1050">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35845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Photo +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7C21561-997F-144C-8588-62A011E4353C}"/>
              </a:ext>
            </a:extLst>
          </p:cNvPr>
          <p:cNvSpPr/>
          <p:nvPr userDrawn="1"/>
        </p:nvSpPr>
        <p:spPr>
          <a:xfrm>
            <a:off x="0" y="0"/>
            <a:ext cx="9144000" cy="629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Picture Placeholder 2">
            <a:extLst>
              <a:ext uri="{FF2B5EF4-FFF2-40B4-BE49-F238E27FC236}">
                <a16:creationId xmlns:a16="http://schemas.microsoft.com/office/drawing/2014/main" id="{52D7040D-B547-5C43-9B16-CD325F63FF54}"/>
              </a:ext>
            </a:extLst>
          </p:cNvPr>
          <p:cNvSpPr>
            <a:spLocks noGrp="1"/>
          </p:cNvSpPr>
          <p:nvPr>
            <p:ph type="pic" sz="quarter" idx="10"/>
          </p:nvPr>
        </p:nvSpPr>
        <p:spPr>
          <a:xfrm>
            <a:off x="4291761" y="560338"/>
            <a:ext cx="2094310" cy="2792413"/>
          </a:xfrm>
          <a:pattFill prst="pct25">
            <a:fgClr>
              <a:schemeClr val="accent1"/>
            </a:fgClr>
            <a:bgClr>
              <a:schemeClr val="bg1"/>
            </a:bgClr>
          </a:pattFill>
        </p:spPr>
        <p:txBody>
          <a:bodyPr/>
          <a:lstStyle/>
          <a:p>
            <a:endParaRPr lang="en-US"/>
          </a:p>
        </p:txBody>
      </p:sp>
      <p:sp>
        <p:nvSpPr>
          <p:cNvPr id="22" name="Picture Placeholder 2">
            <a:extLst>
              <a:ext uri="{FF2B5EF4-FFF2-40B4-BE49-F238E27FC236}">
                <a16:creationId xmlns:a16="http://schemas.microsoft.com/office/drawing/2014/main" id="{21B88589-DCFB-1F42-8ED7-B7DC8A5A3A27}"/>
              </a:ext>
            </a:extLst>
          </p:cNvPr>
          <p:cNvSpPr>
            <a:spLocks noGrp="1"/>
          </p:cNvSpPr>
          <p:nvPr>
            <p:ph type="pic" sz="quarter" idx="11"/>
          </p:nvPr>
        </p:nvSpPr>
        <p:spPr>
          <a:xfrm>
            <a:off x="6566699" y="560338"/>
            <a:ext cx="2094310" cy="2792413"/>
          </a:xfrm>
          <a:pattFill prst="pct25">
            <a:fgClr>
              <a:schemeClr val="accent1"/>
            </a:fgClr>
            <a:bgClr>
              <a:schemeClr val="bg1"/>
            </a:bgClr>
          </a:pattFill>
        </p:spPr>
        <p:txBody>
          <a:bodyPr/>
          <a:lstStyle/>
          <a:p>
            <a:endParaRPr lang="en-US"/>
          </a:p>
        </p:txBody>
      </p:sp>
      <p:sp>
        <p:nvSpPr>
          <p:cNvPr id="24" name="Picture Placeholder 2">
            <a:extLst>
              <a:ext uri="{FF2B5EF4-FFF2-40B4-BE49-F238E27FC236}">
                <a16:creationId xmlns:a16="http://schemas.microsoft.com/office/drawing/2014/main" id="{8B08A137-699C-F848-B3C9-E5F842F0C821}"/>
              </a:ext>
            </a:extLst>
          </p:cNvPr>
          <p:cNvSpPr>
            <a:spLocks noGrp="1"/>
          </p:cNvSpPr>
          <p:nvPr>
            <p:ph type="pic" sz="quarter" idx="12"/>
          </p:nvPr>
        </p:nvSpPr>
        <p:spPr>
          <a:xfrm>
            <a:off x="4291761" y="3505100"/>
            <a:ext cx="2094310" cy="2792413"/>
          </a:xfrm>
          <a:pattFill prst="pct25">
            <a:fgClr>
              <a:schemeClr val="accent1"/>
            </a:fgClr>
            <a:bgClr>
              <a:schemeClr val="bg1"/>
            </a:bgClr>
          </a:pattFill>
        </p:spPr>
        <p:txBody>
          <a:bodyPr/>
          <a:lstStyle/>
          <a:p>
            <a:endParaRPr lang="en-US"/>
          </a:p>
        </p:txBody>
      </p:sp>
      <p:sp>
        <p:nvSpPr>
          <p:cNvPr id="25" name="Picture Placeholder 2">
            <a:extLst>
              <a:ext uri="{FF2B5EF4-FFF2-40B4-BE49-F238E27FC236}">
                <a16:creationId xmlns:a16="http://schemas.microsoft.com/office/drawing/2014/main" id="{16A36F9D-F411-EF49-AB8B-3F338F804F2D}"/>
              </a:ext>
            </a:extLst>
          </p:cNvPr>
          <p:cNvSpPr>
            <a:spLocks noGrp="1"/>
          </p:cNvSpPr>
          <p:nvPr>
            <p:ph type="pic" sz="quarter" idx="13"/>
          </p:nvPr>
        </p:nvSpPr>
        <p:spPr>
          <a:xfrm>
            <a:off x="6566699" y="3505100"/>
            <a:ext cx="2094310" cy="2792413"/>
          </a:xfrm>
          <a:pattFill prst="pct25">
            <a:fgClr>
              <a:schemeClr val="accent1"/>
            </a:fgClr>
            <a:bgClr>
              <a:schemeClr val="bg1"/>
            </a:bgClr>
          </a:pattFill>
        </p:spPr>
        <p:txBody>
          <a:bodyPr/>
          <a:lstStyle/>
          <a:p>
            <a:endParaRPr lang="en-US"/>
          </a:p>
        </p:txBody>
      </p:sp>
      <p:sp>
        <p:nvSpPr>
          <p:cNvPr id="30" name="Title 1">
            <a:extLst>
              <a:ext uri="{FF2B5EF4-FFF2-40B4-BE49-F238E27FC236}">
                <a16:creationId xmlns:a16="http://schemas.microsoft.com/office/drawing/2014/main" id="{FBCF49A6-14F2-534D-959B-E3C0750F1FA2}"/>
              </a:ext>
            </a:extLst>
          </p:cNvPr>
          <p:cNvSpPr>
            <a:spLocks noGrp="1"/>
          </p:cNvSpPr>
          <p:nvPr>
            <p:ph type="title" hasCustomPrompt="1"/>
          </p:nvPr>
        </p:nvSpPr>
        <p:spPr>
          <a:xfrm>
            <a:off x="482991" y="3544646"/>
            <a:ext cx="3405034" cy="523709"/>
          </a:xfrm>
        </p:spPr>
        <p:txBody>
          <a:bodyPr lIns="0">
            <a:normAutofit/>
          </a:bodyPr>
          <a:lstStyle>
            <a:lvl1pPr>
              <a:defRPr sz="2250" b="0" i="0">
                <a:solidFill>
                  <a:schemeClr val="tx1"/>
                </a:solidFill>
                <a:latin typeface="Arial" panose="020B0604020202020204" pitchFamily="34" charset="0"/>
                <a:cs typeface="Arial Black" panose="020B0604020202020204" pitchFamily="34" charset="0"/>
              </a:defRPr>
            </a:lvl1pPr>
          </a:lstStyle>
          <a:p>
            <a:r>
              <a:rPr lang="en-US" dirty="0"/>
              <a:t>Title Goes Here</a:t>
            </a:r>
          </a:p>
        </p:txBody>
      </p:sp>
      <p:pic>
        <p:nvPicPr>
          <p:cNvPr id="31" name="Picture 30">
            <a:extLst>
              <a:ext uri="{FF2B5EF4-FFF2-40B4-BE49-F238E27FC236}">
                <a16:creationId xmlns:a16="http://schemas.microsoft.com/office/drawing/2014/main" id="{C6C2EAD2-3B30-594C-ADC2-A7F34F7518C3}"/>
              </a:ext>
            </a:extLst>
          </p:cNvPr>
          <p:cNvPicPr>
            <a:picLocks noChangeAspect="1"/>
          </p:cNvPicPr>
          <p:nvPr userDrawn="1"/>
        </p:nvPicPr>
        <p:blipFill>
          <a:blip r:embed="rId2"/>
          <a:stretch>
            <a:fillRect/>
          </a:stretch>
        </p:blipFill>
        <p:spPr>
          <a:xfrm>
            <a:off x="482991" y="3352750"/>
            <a:ext cx="314325" cy="50800"/>
          </a:xfrm>
          <a:prstGeom prst="rect">
            <a:avLst/>
          </a:prstGeom>
        </p:spPr>
      </p:pic>
      <p:sp>
        <p:nvSpPr>
          <p:cNvPr id="32" name="Text Placeholder 6">
            <a:extLst>
              <a:ext uri="{FF2B5EF4-FFF2-40B4-BE49-F238E27FC236}">
                <a16:creationId xmlns:a16="http://schemas.microsoft.com/office/drawing/2014/main" id="{E011836A-0A91-C54A-A998-4C993ED3FB47}"/>
              </a:ext>
            </a:extLst>
          </p:cNvPr>
          <p:cNvSpPr>
            <a:spLocks noGrp="1"/>
          </p:cNvSpPr>
          <p:nvPr>
            <p:ph type="body" sz="quarter" idx="14"/>
          </p:nvPr>
        </p:nvSpPr>
        <p:spPr>
          <a:xfrm>
            <a:off x="482991" y="4209450"/>
            <a:ext cx="3405188" cy="1603375"/>
          </a:xfrm>
        </p:spPr>
        <p:txBody>
          <a:bodyPr lIns="0"/>
          <a:lstStyle>
            <a:lvl1pPr marL="0" indent="0">
              <a:lnSpc>
                <a:spcPct val="100000"/>
              </a:lnSpc>
              <a:buNone/>
              <a:defRPr sz="1350"/>
            </a:lvl1pPr>
            <a:lvl2pPr>
              <a:lnSpc>
                <a:spcPct val="100000"/>
              </a:lnSpc>
              <a:defRPr sz="1200"/>
            </a:lvl2pPr>
            <a:lvl3pPr>
              <a:lnSpc>
                <a:spcPct val="100000"/>
              </a:lnSpc>
              <a:defRPr sz="1050"/>
            </a:lvl3pPr>
            <a:lvl4pPr marL="1028700" indent="0">
              <a:buNone/>
              <a:defRPr/>
            </a:lvl4pPr>
          </a:lstStyle>
          <a:p>
            <a:pPr lvl="0"/>
            <a:r>
              <a:rPr lang="en-US" dirty="0"/>
              <a:t>Click to edit Master text styles</a:t>
            </a:r>
          </a:p>
          <a:p>
            <a:pPr lvl="1"/>
            <a:r>
              <a:rPr lang="en-US" dirty="0"/>
              <a:t>Second level</a:t>
            </a:r>
          </a:p>
          <a:p>
            <a:pPr lvl="2"/>
            <a:r>
              <a:rPr lang="en-US" dirty="0"/>
              <a:t>Third level</a:t>
            </a:r>
          </a:p>
        </p:txBody>
      </p:sp>
      <p:sp>
        <p:nvSpPr>
          <p:cNvPr id="10" name="Rectangle 9">
            <a:extLst>
              <a:ext uri="{FF2B5EF4-FFF2-40B4-BE49-F238E27FC236}">
                <a16:creationId xmlns:a16="http://schemas.microsoft.com/office/drawing/2014/main" id="{E5862F11-4217-A34E-A971-AEAE4AF6C16A}"/>
              </a:ext>
            </a:extLst>
          </p:cNvPr>
          <p:cNvSpPr/>
          <p:nvPr userDrawn="1"/>
        </p:nvSpPr>
        <p:spPr>
          <a:xfrm rot="16200000" flipV="1">
            <a:off x="1236012" y="3411780"/>
            <a:ext cx="5737175" cy="342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098843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Photo/Graph/Chart +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AFC099-229F-D444-B9AB-46C3FC9762CD}"/>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Content Placeholder 4">
            <a:extLst>
              <a:ext uri="{FF2B5EF4-FFF2-40B4-BE49-F238E27FC236}">
                <a16:creationId xmlns:a16="http://schemas.microsoft.com/office/drawing/2014/main" id="{4141EFDE-A271-8649-9C6C-0475D44E79B4}"/>
              </a:ext>
            </a:extLst>
          </p:cNvPr>
          <p:cNvSpPr>
            <a:spLocks noGrp="1"/>
          </p:cNvSpPr>
          <p:nvPr>
            <p:ph sz="quarter" idx="22" hasCustomPrompt="1"/>
          </p:nvPr>
        </p:nvSpPr>
        <p:spPr>
          <a:xfrm>
            <a:off x="4821828" y="3520179"/>
            <a:ext cx="2316263" cy="3028286"/>
          </a:xfrm>
          <a:pattFill prst="dotGrid">
            <a:fgClr>
              <a:schemeClr val="accent1"/>
            </a:fgClr>
            <a:bgClr>
              <a:schemeClr val="bg1"/>
            </a:bgClr>
          </a:pattFill>
        </p:spPr>
        <p:txBody>
          <a:bodyPr/>
          <a:lstStyle/>
          <a:p>
            <a:pPr lvl="0"/>
            <a:r>
              <a:rPr lang="en-US" dirty="0"/>
              <a:t>Picture or </a:t>
            </a:r>
          </a:p>
          <a:p>
            <a:pPr lvl="0"/>
            <a:r>
              <a:rPr lang="en-US" dirty="0"/>
              <a:t>Graph or</a:t>
            </a:r>
          </a:p>
          <a:p>
            <a:pPr lvl="0"/>
            <a:r>
              <a:rPr lang="en-US" dirty="0"/>
              <a:t>Chart</a:t>
            </a:r>
          </a:p>
        </p:txBody>
      </p:sp>
      <p:sp>
        <p:nvSpPr>
          <p:cNvPr id="5" name="Content Placeholder 4">
            <a:extLst>
              <a:ext uri="{FF2B5EF4-FFF2-40B4-BE49-F238E27FC236}">
                <a16:creationId xmlns:a16="http://schemas.microsoft.com/office/drawing/2014/main" id="{F30CF1F5-9874-C74E-8576-2DE3D3016D65}"/>
              </a:ext>
            </a:extLst>
          </p:cNvPr>
          <p:cNvSpPr>
            <a:spLocks noGrp="1"/>
          </p:cNvSpPr>
          <p:nvPr>
            <p:ph sz="quarter" idx="21" hasCustomPrompt="1"/>
          </p:nvPr>
        </p:nvSpPr>
        <p:spPr>
          <a:xfrm>
            <a:off x="4821827" y="287318"/>
            <a:ext cx="4322173" cy="3050502"/>
          </a:xfrm>
          <a:pattFill prst="dotGrid">
            <a:fgClr>
              <a:schemeClr val="accent1"/>
            </a:fgClr>
            <a:bgClr>
              <a:schemeClr val="bg1"/>
            </a:bgClr>
          </a:pattFill>
        </p:spPr>
        <p:txBody>
          <a:bodyPr/>
          <a:lstStyle/>
          <a:p>
            <a:pPr lvl="0"/>
            <a:r>
              <a:rPr lang="en-US" dirty="0"/>
              <a:t>Picture or </a:t>
            </a:r>
          </a:p>
          <a:p>
            <a:pPr lvl="0"/>
            <a:r>
              <a:rPr lang="en-US" dirty="0"/>
              <a:t>Graph or</a:t>
            </a:r>
          </a:p>
          <a:p>
            <a:pPr lvl="0"/>
            <a:r>
              <a:rPr lang="en-US" dirty="0"/>
              <a:t>Chart</a:t>
            </a:r>
          </a:p>
        </p:txBody>
      </p:sp>
      <p:sp>
        <p:nvSpPr>
          <p:cNvPr id="30" name="Title 1">
            <a:extLst>
              <a:ext uri="{FF2B5EF4-FFF2-40B4-BE49-F238E27FC236}">
                <a16:creationId xmlns:a16="http://schemas.microsoft.com/office/drawing/2014/main" id="{FBCF49A6-14F2-534D-959B-E3C0750F1FA2}"/>
              </a:ext>
            </a:extLst>
          </p:cNvPr>
          <p:cNvSpPr>
            <a:spLocks noGrp="1"/>
          </p:cNvSpPr>
          <p:nvPr>
            <p:ph type="title" hasCustomPrompt="1"/>
          </p:nvPr>
        </p:nvSpPr>
        <p:spPr>
          <a:xfrm>
            <a:off x="852145" y="2203509"/>
            <a:ext cx="3447906" cy="1124776"/>
          </a:xfrm>
        </p:spPr>
        <p:txBody>
          <a:bodyPr lIns="0">
            <a:normAutofit/>
          </a:bodyPr>
          <a:lstStyle>
            <a:lvl1pPr>
              <a:defRPr sz="3000" b="0" i="0">
                <a:solidFill>
                  <a:schemeClr val="tx1"/>
                </a:solidFill>
                <a:latin typeface="Arial" panose="020B0604020202020204" pitchFamily="34" charset="0"/>
                <a:cs typeface="Arial Black" panose="020B0604020202020204" pitchFamily="34" charset="0"/>
              </a:defRPr>
            </a:lvl1pPr>
          </a:lstStyle>
          <a:p>
            <a:r>
              <a:rPr lang="en-US" dirty="0"/>
              <a:t>Title Goes Here</a:t>
            </a:r>
          </a:p>
        </p:txBody>
      </p:sp>
      <p:pic>
        <p:nvPicPr>
          <p:cNvPr id="31" name="Picture 30">
            <a:extLst>
              <a:ext uri="{FF2B5EF4-FFF2-40B4-BE49-F238E27FC236}">
                <a16:creationId xmlns:a16="http://schemas.microsoft.com/office/drawing/2014/main" id="{C6C2EAD2-3B30-594C-ADC2-A7F34F7518C3}"/>
              </a:ext>
            </a:extLst>
          </p:cNvPr>
          <p:cNvPicPr>
            <a:picLocks noChangeAspect="1"/>
          </p:cNvPicPr>
          <p:nvPr userDrawn="1"/>
        </p:nvPicPr>
        <p:blipFill>
          <a:blip r:embed="rId2"/>
          <a:stretch>
            <a:fillRect/>
          </a:stretch>
        </p:blipFill>
        <p:spPr>
          <a:xfrm>
            <a:off x="852145" y="2045020"/>
            <a:ext cx="314325" cy="50800"/>
          </a:xfrm>
          <a:prstGeom prst="rect">
            <a:avLst/>
          </a:prstGeom>
        </p:spPr>
      </p:pic>
      <p:sp>
        <p:nvSpPr>
          <p:cNvPr id="32" name="Text Placeholder 6">
            <a:extLst>
              <a:ext uri="{FF2B5EF4-FFF2-40B4-BE49-F238E27FC236}">
                <a16:creationId xmlns:a16="http://schemas.microsoft.com/office/drawing/2014/main" id="{E011836A-0A91-C54A-A998-4C993ED3FB47}"/>
              </a:ext>
            </a:extLst>
          </p:cNvPr>
          <p:cNvSpPr>
            <a:spLocks noGrp="1"/>
          </p:cNvSpPr>
          <p:nvPr>
            <p:ph type="body" sz="quarter" idx="14"/>
          </p:nvPr>
        </p:nvSpPr>
        <p:spPr>
          <a:xfrm>
            <a:off x="852145" y="3502112"/>
            <a:ext cx="3447905" cy="1603375"/>
          </a:xfrm>
        </p:spPr>
        <p:txBody>
          <a:bodyPr lIns="0"/>
          <a:lstStyle>
            <a:lvl1pPr marL="0" indent="0">
              <a:lnSpc>
                <a:spcPct val="100000"/>
              </a:lnSpc>
              <a:buNone/>
              <a:defRPr sz="1350">
                <a:solidFill>
                  <a:schemeClr val="tx1"/>
                </a:solidFill>
              </a:defRPr>
            </a:lvl1pPr>
            <a:lvl2pPr>
              <a:lnSpc>
                <a:spcPct val="100000"/>
              </a:lnSpc>
              <a:defRPr sz="1200">
                <a:solidFill>
                  <a:schemeClr val="tx1"/>
                </a:solidFill>
              </a:defRPr>
            </a:lvl2pPr>
            <a:lvl3pPr>
              <a:lnSpc>
                <a:spcPct val="100000"/>
              </a:lnSpc>
              <a:defRPr sz="1050">
                <a:solidFill>
                  <a:schemeClr val="tx1"/>
                </a:solidFill>
              </a:defRPr>
            </a:lvl3pPr>
            <a:lvl4pPr marL="1028700" indent="0">
              <a:buNone/>
              <a:defRPr/>
            </a:lvl4pPr>
          </a:lstStyle>
          <a:p>
            <a:pPr lvl="0"/>
            <a:r>
              <a:rPr lang="en-US" dirty="0"/>
              <a:t>Click to edit Master text styles</a:t>
            </a:r>
          </a:p>
          <a:p>
            <a:pPr lvl="1"/>
            <a:r>
              <a:rPr lang="en-US" dirty="0"/>
              <a:t>Second level</a:t>
            </a:r>
          </a:p>
          <a:p>
            <a:pPr lvl="2"/>
            <a:r>
              <a:rPr lang="en-US" dirty="0"/>
              <a:t>Third level</a:t>
            </a:r>
          </a:p>
        </p:txBody>
      </p:sp>
      <p:sp>
        <p:nvSpPr>
          <p:cNvPr id="12" name="Picture Placeholder 2">
            <a:extLst>
              <a:ext uri="{FF2B5EF4-FFF2-40B4-BE49-F238E27FC236}">
                <a16:creationId xmlns:a16="http://schemas.microsoft.com/office/drawing/2014/main" id="{83AC9579-94BC-F347-82B5-81A136010D6A}"/>
              </a:ext>
            </a:extLst>
          </p:cNvPr>
          <p:cNvSpPr>
            <a:spLocks noGrp="1"/>
          </p:cNvSpPr>
          <p:nvPr>
            <p:ph type="pic" sz="quarter" idx="18"/>
          </p:nvPr>
        </p:nvSpPr>
        <p:spPr>
          <a:xfrm>
            <a:off x="7318720" y="3520181"/>
            <a:ext cx="1825280" cy="3028285"/>
          </a:xfrm>
          <a:pattFill prst="pct25">
            <a:fgClr>
              <a:schemeClr val="accent1"/>
            </a:fgClr>
            <a:bgClr>
              <a:schemeClr val="bg1"/>
            </a:bgClr>
          </a:pattFill>
        </p:spPr>
        <p:txBody>
          <a:bodyPr/>
          <a:lstStyle/>
          <a:p>
            <a:endParaRPr lang="en-US"/>
          </a:p>
        </p:txBody>
      </p:sp>
      <p:sp>
        <p:nvSpPr>
          <p:cNvPr id="16" name="Rectangle 15">
            <a:extLst>
              <a:ext uri="{FF2B5EF4-FFF2-40B4-BE49-F238E27FC236}">
                <a16:creationId xmlns:a16="http://schemas.microsoft.com/office/drawing/2014/main" id="{0C634DC3-EDC7-504B-9D4C-D71D365CBA28}"/>
              </a:ext>
            </a:extLst>
          </p:cNvPr>
          <p:cNvSpPr/>
          <p:nvPr userDrawn="1"/>
        </p:nvSpPr>
        <p:spPr>
          <a:xfrm rot="16200000" flipV="1">
            <a:off x="1815094" y="3411856"/>
            <a:ext cx="5548100" cy="342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034411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graph +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AFDFF23-91EB-AF4F-9D3E-DAAAB447F7CB}"/>
              </a:ext>
            </a:extLst>
          </p:cNvPr>
          <p:cNvSpPr/>
          <p:nvPr userDrawn="1"/>
        </p:nvSpPr>
        <p:spPr>
          <a:xfrm>
            <a:off x="-1" y="0"/>
            <a:ext cx="9144000" cy="6275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EC49E5B0-AD06-3447-B5AD-1EEBDAD245B0}"/>
              </a:ext>
            </a:extLst>
          </p:cNvPr>
          <p:cNvSpPr>
            <a:spLocks noGrp="1"/>
          </p:cNvSpPr>
          <p:nvPr>
            <p:ph type="title" hasCustomPrompt="1"/>
          </p:nvPr>
        </p:nvSpPr>
        <p:spPr>
          <a:xfrm>
            <a:off x="717054" y="1359045"/>
            <a:ext cx="3662975" cy="845565"/>
          </a:xfrm>
        </p:spPr>
        <p:txBody>
          <a:bodyPr lIns="0">
            <a:normAutofit/>
          </a:bodyPr>
          <a:lstStyle>
            <a:lvl1pPr>
              <a:defRPr sz="3000" b="0" i="0">
                <a:solidFill>
                  <a:schemeClr val="tx1"/>
                </a:solidFill>
                <a:latin typeface="Arial" panose="020B0604020202020204" pitchFamily="34" charset="0"/>
                <a:cs typeface="Arial Black" panose="020B0604020202020204" pitchFamily="34" charset="0"/>
              </a:defRPr>
            </a:lvl1pPr>
          </a:lstStyle>
          <a:p>
            <a:r>
              <a:rPr lang="en-US" dirty="0"/>
              <a:t>Title Goes Here</a:t>
            </a:r>
          </a:p>
        </p:txBody>
      </p:sp>
      <p:sp>
        <p:nvSpPr>
          <p:cNvPr id="5" name="Chart Placeholder 4">
            <a:extLst>
              <a:ext uri="{FF2B5EF4-FFF2-40B4-BE49-F238E27FC236}">
                <a16:creationId xmlns:a16="http://schemas.microsoft.com/office/drawing/2014/main" id="{B1EA5D29-B45E-A943-B450-3ADCEC0088FF}"/>
              </a:ext>
            </a:extLst>
          </p:cNvPr>
          <p:cNvSpPr>
            <a:spLocks noGrp="1"/>
          </p:cNvSpPr>
          <p:nvPr>
            <p:ph type="chart" sz="quarter" idx="17"/>
          </p:nvPr>
        </p:nvSpPr>
        <p:spPr>
          <a:xfrm>
            <a:off x="5243513" y="1179513"/>
            <a:ext cx="3502819" cy="4679950"/>
          </a:xfrm>
          <a:pattFill prst="pct25">
            <a:fgClr>
              <a:schemeClr val="accent1"/>
            </a:fgClr>
            <a:bgClr>
              <a:schemeClr val="bg1"/>
            </a:bgClr>
          </a:pattFill>
        </p:spPr>
        <p:txBody>
          <a:bodyPr/>
          <a:lstStyle/>
          <a:p>
            <a:endParaRPr lang="en-US"/>
          </a:p>
        </p:txBody>
      </p:sp>
      <p:sp>
        <p:nvSpPr>
          <p:cNvPr id="23" name="Text Placeholder 6">
            <a:extLst>
              <a:ext uri="{FF2B5EF4-FFF2-40B4-BE49-F238E27FC236}">
                <a16:creationId xmlns:a16="http://schemas.microsoft.com/office/drawing/2014/main" id="{DA224A55-6892-1F4D-BB3D-57292D9966D4}"/>
              </a:ext>
            </a:extLst>
          </p:cNvPr>
          <p:cNvSpPr>
            <a:spLocks noGrp="1"/>
          </p:cNvSpPr>
          <p:nvPr>
            <p:ph type="body" sz="quarter" idx="15"/>
          </p:nvPr>
        </p:nvSpPr>
        <p:spPr>
          <a:xfrm>
            <a:off x="716899" y="4900084"/>
            <a:ext cx="3663130" cy="801688"/>
          </a:xfrm>
        </p:spPr>
        <p:txBody>
          <a:bodyPr lIns="0">
            <a:normAutofit/>
          </a:bodyPr>
          <a:lstStyle>
            <a:lvl1pPr marL="0" indent="0">
              <a:lnSpc>
                <a:spcPct val="100000"/>
              </a:lnSpc>
              <a:buNone/>
              <a:defRPr sz="1350">
                <a:solidFill>
                  <a:schemeClr val="bg2"/>
                </a:solidFill>
              </a:defRPr>
            </a:lvl1pPr>
            <a:lvl2pPr>
              <a:defRPr sz="1200"/>
            </a:lvl2pPr>
            <a:lvl3pPr>
              <a:defRPr sz="1050"/>
            </a:lvl3pPr>
            <a:lvl4pPr marL="1028700" indent="0">
              <a:buNone/>
              <a:defRPr/>
            </a:lvl4pPr>
          </a:lstStyle>
          <a:p>
            <a:pPr lvl="0"/>
            <a:r>
              <a:rPr lang="en-US" dirty="0"/>
              <a:t>Click to edit Master text styles</a:t>
            </a:r>
          </a:p>
        </p:txBody>
      </p:sp>
      <p:sp>
        <p:nvSpPr>
          <p:cNvPr id="16" name="Rectangle 15">
            <a:extLst>
              <a:ext uri="{FF2B5EF4-FFF2-40B4-BE49-F238E27FC236}">
                <a16:creationId xmlns:a16="http://schemas.microsoft.com/office/drawing/2014/main" id="{88A218E6-82A2-3E4D-AF4B-0D4B356901FB}"/>
              </a:ext>
            </a:extLst>
          </p:cNvPr>
          <p:cNvSpPr/>
          <p:nvPr userDrawn="1"/>
        </p:nvSpPr>
        <p:spPr>
          <a:xfrm>
            <a:off x="1" y="0"/>
            <a:ext cx="30234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ext Placeholder 6">
            <a:extLst>
              <a:ext uri="{FF2B5EF4-FFF2-40B4-BE49-F238E27FC236}">
                <a16:creationId xmlns:a16="http://schemas.microsoft.com/office/drawing/2014/main" id="{6F5DE094-0AA6-E848-BB4F-8189A56C765E}"/>
              </a:ext>
            </a:extLst>
          </p:cNvPr>
          <p:cNvSpPr>
            <a:spLocks noGrp="1"/>
          </p:cNvSpPr>
          <p:nvPr>
            <p:ph type="body" sz="quarter" idx="12"/>
          </p:nvPr>
        </p:nvSpPr>
        <p:spPr>
          <a:xfrm>
            <a:off x="716900" y="2493794"/>
            <a:ext cx="3663130" cy="2073257"/>
          </a:xfrm>
        </p:spPr>
        <p:txBody>
          <a:bodyPr lIns="0"/>
          <a:lstStyle>
            <a:lvl1pPr marL="0" indent="0">
              <a:lnSpc>
                <a:spcPct val="100000"/>
              </a:lnSpc>
              <a:buNone/>
              <a:defRPr sz="1350"/>
            </a:lvl1pPr>
            <a:lvl2pPr>
              <a:lnSpc>
                <a:spcPct val="100000"/>
              </a:lnSpc>
              <a:defRPr sz="1200"/>
            </a:lvl2pPr>
            <a:lvl3pPr>
              <a:lnSpc>
                <a:spcPct val="100000"/>
              </a:lnSpc>
              <a:defRPr sz="1050"/>
            </a:lvl3pPr>
            <a:lvl4pPr marL="1028700" indent="0">
              <a:buNone/>
              <a:defRPr/>
            </a:lvl4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240596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halfpage photo left +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40BD94-F741-9B4D-9B3E-5B8CF98FD7B2}"/>
              </a:ext>
            </a:extLst>
          </p:cNvPr>
          <p:cNvSpPr/>
          <p:nvPr userDrawn="1"/>
        </p:nvSpPr>
        <p:spPr>
          <a:xfrm>
            <a:off x="0" y="9625"/>
            <a:ext cx="9144000" cy="63622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16">
            <a:extLst>
              <a:ext uri="{FF2B5EF4-FFF2-40B4-BE49-F238E27FC236}">
                <a16:creationId xmlns:a16="http://schemas.microsoft.com/office/drawing/2014/main" id="{D399DC4D-AF52-A64D-8A74-E32657114EA5}"/>
              </a:ext>
            </a:extLst>
          </p:cNvPr>
          <p:cNvSpPr>
            <a:spLocks noGrp="1"/>
          </p:cNvSpPr>
          <p:nvPr>
            <p:ph type="body" sz="quarter" idx="14"/>
          </p:nvPr>
        </p:nvSpPr>
        <p:spPr>
          <a:xfrm>
            <a:off x="6039388" y="5060898"/>
            <a:ext cx="2507456" cy="1155700"/>
          </a:xfrm>
        </p:spPr>
        <p:txBody>
          <a:bodyPr lIns="0"/>
          <a:lstStyle>
            <a:lvl1pPr marL="0" indent="0">
              <a:lnSpc>
                <a:spcPct val="100000"/>
              </a:lnSpc>
              <a:buNone/>
              <a:defRPr sz="1200"/>
            </a:lvl1pPr>
            <a:lvl2pPr>
              <a:lnSpc>
                <a:spcPct val="100000"/>
              </a:lnSpc>
              <a:defRPr sz="1050"/>
            </a:lvl2pPr>
            <a:lvl4pPr marL="1028700" indent="0">
              <a:buNone/>
              <a:defRPr/>
            </a:lvl4pPr>
          </a:lstStyle>
          <a:p>
            <a:pPr lvl="0"/>
            <a:r>
              <a:rPr lang="en-US" dirty="0"/>
              <a:t>Click to edit Master text styles</a:t>
            </a:r>
          </a:p>
          <a:p>
            <a:pPr lvl="1"/>
            <a:r>
              <a:rPr lang="en-US" dirty="0"/>
              <a:t>Second level</a:t>
            </a:r>
          </a:p>
        </p:txBody>
      </p:sp>
      <p:sp>
        <p:nvSpPr>
          <p:cNvPr id="12" name="Title 1">
            <a:extLst>
              <a:ext uri="{FF2B5EF4-FFF2-40B4-BE49-F238E27FC236}">
                <a16:creationId xmlns:a16="http://schemas.microsoft.com/office/drawing/2014/main" id="{C5FBD08C-5AFE-4A48-B2D4-3C82A95A96CB}"/>
              </a:ext>
            </a:extLst>
          </p:cNvPr>
          <p:cNvSpPr>
            <a:spLocks noGrp="1"/>
          </p:cNvSpPr>
          <p:nvPr>
            <p:ph type="title" hasCustomPrompt="1"/>
          </p:nvPr>
        </p:nvSpPr>
        <p:spPr>
          <a:xfrm>
            <a:off x="5141657" y="872909"/>
            <a:ext cx="3405034" cy="845565"/>
          </a:xfrm>
        </p:spPr>
        <p:txBody>
          <a:bodyPr lIns="0">
            <a:normAutofit/>
          </a:bodyPr>
          <a:lstStyle>
            <a:lvl1pPr>
              <a:defRPr sz="3000" b="0" i="0">
                <a:solidFill>
                  <a:schemeClr val="tx1"/>
                </a:solidFill>
                <a:latin typeface="Arial" panose="020B0604020202020204" pitchFamily="34" charset="0"/>
                <a:cs typeface="Arial Black" panose="020B0604020202020204" pitchFamily="34" charset="0"/>
              </a:defRPr>
            </a:lvl1pPr>
          </a:lstStyle>
          <a:p>
            <a:r>
              <a:rPr lang="en-US" dirty="0"/>
              <a:t>Title Goes Here</a:t>
            </a:r>
          </a:p>
        </p:txBody>
      </p:sp>
      <p:sp>
        <p:nvSpPr>
          <p:cNvPr id="15" name="Title 1">
            <a:extLst>
              <a:ext uri="{FF2B5EF4-FFF2-40B4-BE49-F238E27FC236}">
                <a16:creationId xmlns:a16="http://schemas.microsoft.com/office/drawing/2014/main" id="{03A68905-2159-2546-BDFA-DE84F4368ACE}"/>
              </a:ext>
            </a:extLst>
          </p:cNvPr>
          <p:cNvSpPr txBox="1">
            <a:spLocks/>
          </p:cNvSpPr>
          <p:nvPr userDrawn="1"/>
        </p:nvSpPr>
        <p:spPr>
          <a:xfrm>
            <a:off x="5394224" y="4155046"/>
            <a:ext cx="258096" cy="44012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1500" dirty="0">
                <a:solidFill>
                  <a:schemeClr val="bg1"/>
                </a:solidFill>
              </a:rPr>
              <a:t>1</a:t>
            </a:r>
          </a:p>
        </p:txBody>
      </p:sp>
      <p:sp>
        <p:nvSpPr>
          <p:cNvPr id="16" name="Title 1">
            <a:extLst>
              <a:ext uri="{FF2B5EF4-FFF2-40B4-BE49-F238E27FC236}">
                <a16:creationId xmlns:a16="http://schemas.microsoft.com/office/drawing/2014/main" id="{A7B0D6A0-0FD5-7B4D-8D2E-D8B47C618A98}"/>
              </a:ext>
            </a:extLst>
          </p:cNvPr>
          <p:cNvSpPr txBox="1">
            <a:spLocks/>
          </p:cNvSpPr>
          <p:nvPr userDrawn="1"/>
        </p:nvSpPr>
        <p:spPr>
          <a:xfrm>
            <a:off x="5405109" y="5419437"/>
            <a:ext cx="258096" cy="37970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endParaRPr lang="en-US" sz="1500" dirty="0">
              <a:solidFill>
                <a:schemeClr val="bg1"/>
              </a:solidFill>
            </a:endParaRPr>
          </a:p>
        </p:txBody>
      </p:sp>
      <p:pic>
        <p:nvPicPr>
          <p:cNvPr id="19" name="Picture 18">
            <a:extLst>
              <a:ext uri="{FF2B5EF4-FFF2-40B4-BE49-F238E27FC236}">
                <a16:creationId xmlns:a16="http://schemas.microsoft.com/office/drawing/2014/main" id="{4E19DE9F-D8FF-1546-BC51-5F11B2770399}"/>
              </a:ext>
            </a:extLst>
          </p:cNvPr>
          <p:cNvPicPr>
            <a:picLocks noChangeAspect="1"/>
          </p:cNvPicPr>
          <p:nvPr userDrawn="1"/>
        </p:nvPicPr>
        <p:blipFill>
          <a:blip r:embed="rId2"/>
          <a:stretch>
            <a:fillRect/>
          </a:stretch>
        </p:blipFill>
        <p:spPr>
          <a:xfrm>
            <a:off x="5141657" y="681013"/>
            <a:ext cx="314325" cy="50800"/>
          </a:xfrm>
          <a:prstGeom prst="rect">
            <a:avLst/>
          </a:prstGeom>
        </p:spPr>
      </p:pic>
      <p:sp>
        <p:nvSpPr>
          <p:cNvPr id="21" name="Text Placeholder 6">
            <a:extLst>
              <a:ext uri="{FF2B5EF4-FFF2-40B4-BE49-F238E27FC236}">
                <a16:creationId xmlns:a16="http://schemas.microsoft.com/office/drawing/2014/main" id="{170B1DA8-4B2E-1E4D-8BC5-778B254DBF7F}"/>
              </a:ext>
            </a:extLst>
          </p:cNvPr>
          <p:cNvSpPr>
            <a:spLocks noGrp="1"/>
          </p:cNvSpPr>
          <p:nvPr>
            <p:ph type="body" sz="quarter" idx="12"/>
          </p:nvPr>
        </p:nvSpPr>
        <p:spPr>
          <a:xfrm>
            <a:off x="5141656" y="1892301"/>
            <a:ext cx="3405188" cy="1603375"/>
          </a:xfrm>
        </p:spPr>
        <p:txBody>
          <a:bodyPr lIns="0"/>
          <a:lstStyle>
            <a:lvl1pPr marL="0" indent="0">
              <a:lnSpc>
                <a:spcPct val="100000"/>
              </a:lnSpc>
              <a:buNone/>
              <a:defRPr sz="1350"/>
            </a:lvl1pPr>
            <a:lvl2pPr>
              <a:lnSpc>
                <a:spcPct val="100000"/>
              </a:lnSpc>
              <a:defRPr sz="1200"/>
            </a:lvl2pPr>
            <a:lvl3pPr>
              <a:lnSpc>
                <a:spcPct val="100000"/>
              </a:lnSpc>
              <a:defRPr sz="1050"/>
            </a:lvl3pPr>
            <a:lvl4pPr marL="1028700" indent="0">
              <a:buNone/>
              <a:defRPr/>
            </a:lvl4pPr>
          </a:lstStyle>
          <a:p>
            <a:pPr lvl="0"/>
            <a:r>
              <a:rPr lang="en-US" dirty="0"/>
              <a:t>Click to edit Master text styles</a:t>
            </a:r>
          </a:p>
          <a:p>
            <a:pPr lvl="1"/>
            <a:r>
              <a:rPr lang="en-US" dirty="0"/>
              <a:t>Second level</a:t>
            </a:r>
          </a:p>
          <a:p>
            <a:pPr lvl="2"/>
            <a:r>
              <a:rPr lang="en-US" dirty="0"/>
              <a:t>Third level</a:t>
            </a:r>
          </a:p>
        </p:txBody>
      </p:sp>
      <p:sp>
        <p:nvSpPr>
          <p:cNvPr id="22" name="Text Placeholder 16">
            <a:extLst>
              <a:ext uri="{FF2B5EF4-FFF2-40B4-BE49-F238E27FC236}">
                <a16:creationId xmlns:a16="http://schemas.microsoft.com/office/drawing/2014/main" id="{F63C2711-92A0-144B-B4A6-EC93110A5790}"/>
              </a:ext>
            </a:extLst>
          </p:cNvPr>
          <p:cNvSpPr>
            <a:spLocks noGrp="1"/>
          </p:cNvSpPr>
          <p:nvPr>
            <p:ph type="body" sz="quarter" idx="13"/>
          </p:nvPr>
        </p:nvSpPr>
        <p:spPr>
          <a:xfrm>
            <a:off x="6039388" y="3770313"/>
            <a:ext cx="2507456" cy="1155700"/>
          </a:xfrm>
        </p:spPr>
        <p:txBody>
          <a:bodyPr lIns="0"/>
          <a:lstStyle>
            <a:lvl1pPr marL="0" indent="0">
              <a:lnSpc>
                <a:spcPct val="100000"/>
              </a:lnSpc>
              <a:buNone/>
              <a:defRPr sz="1200"/>
            </a:lvl1pPr>
            <a:lvl2pPr>
              <a:lnSpc>
                <a:spcPct val="100000"/>
              </a:lnSpc>
              <a:defRPr sz="1050"/>
            </a:lvl2pPr>
            <a:lvl4pPr marL="1028700" indent="0">
              <a:buNone/>
              <a:defRPr/>
            </a:lvl4pPr>
          </a:lstStyle>
          <a:p>
            <a:pPr lvl="0"/>
            <a:r>
              <a:rPr lang="en-US" dirty="0"/>
              <a:t>Click to edit Master text styles</a:t>
            </a:r>
          </a:p>
          <a:p>
            <a:pPr lvl="1"/>
            <a:r>
              <a:rPr lang="en-US" dirty="0"/>
              <a:t>Second level</a:t>
            </a:r>
          </a:p>
        </p:txBody>
      </p:sp>
      <p:sp>
        <p:nvSpPr>
          <p:cNvPr id="23" name="Picture Placeholder 3">
            <a:extLst>
              <a:ext uri="{FF2B5EF4-FFF2-40B4-BE49-F238E27FC236}">
                <a16:creationId xmlns:a16="http://schemas.microsoft.com/office/drawing/2014/main" id="{6FC33E11-0C61-B347-ADCA-56B196649295}"/>
              </a:ext>
            </a:extLst>
          </p:cNvPr>
          <p:cNvSpPr>
            <a:spLocks noGrp="1"/>
          </p:cNvSpPr>
          <p:nvPr>
            <p:ph type="pic" sz="quarter" idx="15"/>
          </p:nvPr>
        </p:nvSpPr>
        <p:spPr>
          <a:xfrm>
            <a:off x="0" y="0"/>
            <a:ext cx="4518422" cy="6858000"/>
          </a:xfrm>
          <a:pattFill prst="pct20">
            <a:fgClr>
              <a:schemeClr val="accent1"/>
            </a:fgClr>
            <a:bgClr>
              <a:schemeClr val="bg1"/>
            </a:bgClr>
          </a:pattFill>
        </p:spPr>
        <p:txBody>
          <a:bodyPr/>
          <a:lstStyle/>
          <a:p>
            <a:endParaRPr lang="en-US"/>
          </a:p>
        </p:txBody>
      </p:sp>
      <p:sp>
        <p:nvSpPr>
          <p:cNvPr id="18" name="Oval 17">
            <a:extLst>
              <a:ext uri="{FF2B5EF4-FFF2-40B4-BE49-F238E27FC236}">
                <a16:creationId xmlns:a16="http://schemas.microsoft.com/office/drawing/2014/main" id="{CD4D541B-9494-F84B-BDFE-3CAD1A056DD4}"/>
              </a:ext>
            </a:extLst>
          </p:cNvPr>
          <p:cNvSpPr/>
          <p:nvPr userDrawn="1"/>
        </p:nvSpPr>
        <p:spPr>
          <a:xfrm>
            <a:off x="5141656" y="3965905"/>
            <a:ext cx="628651" cy="6292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cap="none" spc="0">
              <a:ln w="0"/>
              <a:solidFill>
                <a:schemeClr val="accent1"/>
              </a:solidFill>
              <a:effectLst>
                <a:outerShdw blurRad="38100" dist="25400" dir="5400000" algn="ctr" rotWithShape="0">
                  <a:srgbClr val="6E747A">
                    <a:alpha val="43000"/>
                  </a:srgbClr>
                </a:outerShdw>
              </a:effectLst>
            </a:endParaRPr>
          </a:p>
        </p:txBody>
      </p:sp>
      <p:sp>
        <p:nvSpPr>
          <p:cNvPr id="20" name="Oval 19">
            <a:extLst>
              <a:ext uri="{FF2B5EF4-FFF2-40B4-BE49-F238E27FC236}">
                <a16:creationId xmlns:a16="http://schemas.microsoft.com/office/drawing/2014/main" id="{0F1728EA-03A1-5248-BCF4-810805EF430B}"/>
              </a:ext>
            </a:extLst>
          </p:cNvPr>
          <p:cNvSpPr/>
          <p:nvPr userDrawn="1"/>
        </p:nvSpPr>
        <p:spPr>
          <a:xfrm>
            <a:off x="5141656" y="5204770"/>
            <a:ext cx="628651" cy="6292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Title 1">
            <a:extLst>
              <a:ext uri="{FF2B5EF4-FFF2-40B4-BE49-F238E27FC236}">
                <a16:creationId xmlns:a16="http://schemas.microsoft.com/office/drawing/2014/main" id="{6C891CCF-D391-2843-B85C-8001CDCE5205}"/>
              </a:ext>
            </a:extLst>
          </p:cNvPr>
          <p:cNvSpPr txBox="1">
            <a:spLocks/>
          </p:cNvSpPr>
          <p:nvPr userDrawn="1"/>
        </p:nvSpPr>
        <p:spPr>
          <a:xfrm>
            <a:off x="5323751" y="4080139"/>
            <a:ext cx="258096" cy="44012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1500" dirty="0">
                <a:solidFill>
                  <a:schemeClr val="bg1"/>
                </a:solidFill>
              </a:rPr>
              <a:t>1</a:t>
            </a:r>
          </a:p>
        </p:txBody>
      </p:sp>
      <p:sp>
        <p:nvSpPr>
          <p:cNvPr id="25" name="Title 1">
            <a:extLst>
              <a:ext uri="{FF2B5EF4-FFF2-40B4-BE49-F238E27FC236}">
                <a16:creationId xmlns:a16="http://schemas.microsoft.com/office/drawing/2014/main" id="{3A0FC32C-6391-484B-8BC6-5D2F7A35054B}"/>
              </a:ext>
            </a:extLst>
          </p:cNvPr>
          <p:cNvSpPr txBox="1">
            <a:spLocks/>
          </p:cNvSpPr>
          <p:nvPr userDrawn="1"/>
        </p:nvSpPr>
        <p:spPr>
          <a:xfrm>
            <a:off x="5327422" y="5361994"/>
            <a:ext cx="258096" cy="37970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Black" panose="020B0604020202020204" pitchFamily="34" charset="0"/>
                <a:ea typeface="+mj-ea"/>
                <a:cs typeface="Arial Black" panose="020B0604020202020204" pitchFamily="34" charset="0"/>
              </a:defRPr>
            </a:lvl1pPr>
          </a:lstStyle>
          <a:p>
            <a:r>
              <a:rPr lang="en-US" sz="1500" dirty="0">
                <a:solidFill>
                  <a:schemeClr val="bg1"/>
                </a:solidFill>
              </a:rPr>
              <a:t>2</a:t>
            </a:r>
          </a:p>
        </p:txBody>
      </p:sp>
    </p:spTree>
    <p:extLst>
      <p:ext uri="{BB962C8B-B14F-4D97-AF65-F5344CB8AC3E}">
        <p14:creationId xmlns:p14="http://schemas.microsoft.com/office/powerpoint/2010/main" val="17231707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31CFA6-70AE-4347-A081-2058E559EF73}"/>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4205478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c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31CFA6-70AE-4347-A081-2058E559EF73}"/>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2275068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9C18750-6378-F743-BFA6-5EF8DD9EE80C}"/>
              </a:ext>
            </a:extLst>
          </p:cNvPr>
          <p:cNvSpPr/>
          <p:nvPr userDrawn="1"/>
        </p:nvSpPr>
        <p:spPr>
          <a:xfrm>
            <a:off x="0" y="1"/>
            <a:ext cx="9144000" cy="6865950"/>
          </a:xfrm>
          <a:prstGeom prst="rect">
            <a:avLst/>
          </a:prstGeom>
          <a:solidFill>
            <a:srgbClr val="0069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a:extLst>
              <a:ext uri="{FF2B5EF4-FFF2-40B4-BE49-F238E27FC236}">
                <a16:creationId xmlns:a16="http://schemas.microsoft.com/office/drawing/2014/main" id="{A18DCBC1-FFCD-8F4C-BC8E-3205262801DE}"/>
              </a:ext>
            </a:extLst>
          </p:cNvPr>
          <p:cNvPicPr>
            <a:picLocks noChangeAspect="1"/>
          </p:cNvPicPr>
          <p:nvPr userDrawn="1"/>
        </p:nvPicPr>
        <p:blipFill rotWithShape="1">
          <a:blip r:embed="rId2">
            <a:alphaModFix amt="56000"/>
          </a:blip>
          <a:srcRect t="7517" b="3126"/>
          <a:stretch/>
        </p:blipFill>
        <p:spPr>
          <a:xfrm>
            <a:off x="0" y="0"/>
            <a:ext cx="9144000" cy="5460685"/>
          </a:xfrm>
          <a:prstGeom prst="rect">
            <a:avLst/>
          </a:prstGeom>
        </p:spPr>
      </p:pic>
      <p:sp>
        <p:nvSpPr>
          <p:cNvPr id="15" name="Text Placeholder 2">
            <a:extLst>
              <a:ext uri="{FF2B5EF4-FFF2-40B4-BE49-F238E27FC236}">
                <a16:creationId xmlns:a16="http://schemas.microsoft.com/office/drawing/2014/main" id="{6079B762-AAC9-674D-81A8-F593AB72C17E}"/>
              </a:ext>
            </a:extLst>
          </p:cNvPr>
          <p:cNvSpPr>
            <a:spLocks noGrp="1"/>
          </p:cNvSpPr>
          <p:nvPr>
            <p:ph type="body" sz="quarter" idx="14" hasCustomPrompt="1"/>
          </p:nvPr>
        </p:nvSpPr>
        <p:spPr>
          <a:xfrm>
            <a:off x="1114028" y="2596156"/>
            <a:ext cx="6915945" cy="970004"/>
          </a:xfrm>
        </p:spPr>
        <p:txBody>
          <a:bodyPr lIns="0">
            <a:noAutofit/>
          </a:bodyPr>
          <a:lstStyle>
            <a:lvl1pPr marL="0" indent="0" algn="ctr">
              <a:buNone/>
              <a:defRPr sz="6000" b="1">
                <a:solidFill>
                  <a:schemeClr val="bg1"/>
                </a:solidFill>
              </a:defRPr>
            </a:lvl1pPr>
            <a:lvl5pPr marL="1371600" indent="0">
              <a:buNone/>
              <a:defRPr/>
            </a:lvl5pPr>
          </a:lstStyle>
          <a:p>
            <a:pPr lvl="0"/>
            <a:r>
              <a:rPr lang="en-US" dirty="0"/>
              <a:t>Questions?</a:t>
            </a:r>
          </a:p>
        </p:txBody>
      </p:sp>
      <p:sp>
        <p:nvSpPr>
          <p:cNvPr id="7" name="Rectangle 6">
            <a:extLst>
              <a:ext uri="{FF2B5EF4-FFF2-40B4-BE49-F238E27FC236}">
                <a16:creationId xmlns:a16="http://schemas.microsoft.com/office/drawing/2014/main" id="{E0846A31-0121-0546-AF51-FB424D6C8803}"/>
              </a:ext>
            </a:extLst>
          </p:cNvPr>
          <p:cNvSpPr/>
          <p:nvPr userDrawn="1"/>
        </p:nvSpPr>
        <p:spPr>
          <a:xfrm>
            <a:off x="1" y="5460685"/>
            <a:ext cx="9144000" cy="1109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pic>
        <p:nvPicPr>
          <p:cNvPr id="9" name="Picture 8">
            <a:extLst>
              <a:ext uri="{FF2B5EF4-FFF2-40B4-BE49-F238E27FC236}">
                <a16:creationId xmlns:a16="http://schemas.microsoft.com/office/drawing/2014/main" id="{A5FC4E98-C588-7941-A705-D86DEBC8EE33}"/>
              </a:ext>
            </a:extLst>
          </p:cNvPr>
          <p:cNvPicPr>
            <a:picLocks noChangeAspect="1"/>
          </p:cNvPicPr>
          <p:nvPr userDrawn="1"/>
        </p:nvPicPr>
        <p:blipFill>
          <a:blip r:embed="rId3"/>
          <a:stretch>
            <a:fillRect/>
          </a:stretch>
        </p:blipFill>
        <p:spPr>
          <a:xfrm>
            <a:off x="2026118" y="6048755"/>
            <a:ext cx="5091764" cy="340081"/>
          </a:xfrm>
          <a:prstGeom prst="rect">
            <a:avLst/>
          </a:prstGeom>
        </p:spPr>
      </p:pic>
    </p:spTree>
    <p:extLst>
      <p:ext uri="{BB962C8B-B14F-4D97-AF65-F5344CB8AC3E}">
        <p14:creationId xmlns:p14="http://schemas.microsoft.com/office/powerpoint/2010/main" val="12131315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2911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62" name="Text"/>
          <p:cNvSpPr txBox="1">
            <a:spLocks noGrp="1"/>
          </p:cNvSpPr>
          <p:nvPr>
            <p:ph type="body" sz="quarter" idx="13"/>
          </p:nvPr>
        </p:nvSpPr>
        <p:spPr>
          <a:xfrm>
            <a:off x="285750" y="372299"/>
            <a:ext cx="7858125" cy="262701"/>
          </a:xfrm>
          <a:prstGeom prst="rect">
            <a:avLst/>
          </a:prstGeom>
        </p:spPr>
        <p:txBody>
          <a:bodyPr anchor="b">
            <a:spAutoFit/>
          </a:bodyPr>
          <a:lstStyle>
            <a:lvl1pPr marL="0" indent="0" defTabSz="242888">
              <a:lnSpc>
                <a:spcPct val="80000"/>
              </a:lnSpc>
              <a:spcBef>
                <a:spcPts val="0"/>
              </a:spcBef>
              <a:buClrTx/>
              <a:buSzTx/>
              <a:buFontTx/>
              <a:buNone/>
              <a:defRPr sz="1350" cap="all" spc="68">
                <a:latin typeface="DIN Alternate"/>
                <a:ea typeface="DIN Alternate"/>
                <a:cs typeface="DIN Alternate"/>
                <a:sym typeface="DIN Alternate"/>
              </a:defRPr>
            </a:lvl1pPr>
          </a:lstStyle>
          <a:p>
            <a:r>
              <a:t>Text</a:t>
            </a:r>
          </a:p>
        </p:txBody>
      </p:sp>
      <p:sp>
        <p:nvSpPr>
          <p:cNvPr id="63" name="Title Text"/>
          <p:cNvSpPr txBox="1">
            <a:spLocks noGrp="1"/>
          </p:cNvSpPr>
          <p:nvPr>
            <p:ph type="title"/>
          </p:nvPr>
        </p:nvSpPr>
        <p:spPr>
          <a:prstGeom prst="rect">
            <a:avLst/>
          </a:prstGeom>
        </p:spPr>
        <p:txBody>
          <a:bodyPr/>
          <a:lstStyle/>
          <a:p>
            <a:r>
              <a:t>Title Text</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5164381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93976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chemeClr val="accent4"/>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chor="ct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7A5FADE8-6652-064A-BB6A-3D176F940B8D}" type="datetimeFigureOut">
              <a:rPr lang="en-US" smtClean="0"/>
              <a:pPr/>
              <a:t>9/12/22</a:t>
            </a:fld>
            <a:endParaRPr lang="en-US"/>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7C89BEDB-B950-A14F-81B1-DB49BF1D1EC5}" type="slidenum">
              <a:rPr lang="en-US" smtClean="0"/>
              <a:pPr/>
              <a:t>‹#›</a:t>
            </a:fld>
            <a:endParaRPr lang="en-US"/>
          </a:p>
        </p:txBody>
      </p:sp>
      <p:sp>
        <p:nvSpPr>
          <p:cNvPr id="8" name="Content Placeholder 7"/>
          <p:cNvSpPr>
            <a:spLocks noGrp="1"/>
          </p:cNvSpPr>
          <p:nvPr>
            <p:ph sz="quarter" idx="13"/>
          </p:nvPr>
        </p:nvSpPr>
        <p:spPr>
          <a:xfrm>
            <a:off x="3548063" y="1568450"/>
            <a:ext cx="685800" cy="91440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2609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chemeClr val="accent4"/>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chor="ct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7A5FADE8-6652-064A-BB6A-3D176F940B8D}" type="datetimeFigureOut">
              <a:rPr lang="en-US" smtClean="0"/>
              <a:pPr/>
              <a:t>9/12/22</a:t>
            </a:fld>
            <a:endParaRPr lang="en-US"/>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7C89BEDB-B950-A14F-81B1-DB49BF1D1EC5}" type="slidenum">
              <a:rPr lang="en-US" smtClean="0"/>
              <a:pPr/>
              <a:t>‹#›</a:t>
            </a:fld>
            <a:endParaRPr lang="en-US"/>
          </a:p>
        </p:txBody>
      </p:sp>
      <p:sp>
        <p:nvSpPr>
          <p:cNvPr id="8" name="Content Placeholder 7"/>
          <p:cNvSpPr>
            <a:spLocks noGrp="1"/>
          </p:cNvSpPr>
          <p:nvPr>
            <p:ph sz="quarter" idx="13"/>
          </p:nvPr>
        </p:nvSpPr>
        <p:spPr>
          <a:xfrm>
            <a:off x="3548063" y="1568450"/>
            <a:ext cx="685800" cy="91440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80260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chemeClr val="accent4"/>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chor="ct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7A5FADE8-6652-064A-BB6A-3D176F940B8D}" type="datetimeFigureOut">
              <a:rPr lang="en-US" smtClean="0"/>
              <a:pPr/>
              <a:t>9/12/22</a:t>
            </a:fld>
            <a:endParaRPr lang="en-US"/>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7C89BEDB-B950-A14F-81B1-DB49BF1D1EC5}" type="slidenum">
              <a:rPr lang="en-US" smtClean="0"/>
              <a:pPr/>
              <a:t>‹#›</a:t>
            </a:fld>
            <a:endParaRPr lang="en-US"/>
          </a:p>
        </p:txBody>
      </p:sp>
      <p:sp>
        <p:nvSpPr>
          <p:cNvPr id="8" name="Content Placeholder 7"/>
          <p:cNvSpPr>
            <a:spLocks noGrp="1"/>
          </p:cNvSpPr>
          <p:nvPr>
            <p:ph sz="quarter" idx="13"/>
          </p:nvPr>
        </p:nvSpPr>
        <p:spPr>
          <a:xfrm>
            <a:off x="3548063" y="1568450"/>
            <a:ext cx="685800" cy="91440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19207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chemeClr val="accent4"/>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chor="ct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7A5FADE8-6652-064A-BB6A-3D176F940B8D}" type="datetimeFigureOut">
              <a:rPr lang="en-US" smtClean="0"/>
              <a:pPr/>
              <a:t>9/12/22</a:t>
            </a:fld>
            <a:endParaRPr lang="en-US"/>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7C89BEDB-B950-A14F-81B1-DB49BF1D1EC5}" type="slidenum">
              <a:rPr lang="en-US" smtClean="0"/>
              <a:pPr/>
              <a:t>‹#›</a:t>
            </a:fld>
            <a:endParaRPr lang="en-US"/>
          </a:p>
        </p:txBody>
      </p:sp>
      <p:sp>
        <p:nvSpPr>
          <p:cNvPr id="8" name="Content Placeholder 7"/>
          <p:cNvSpPr>
            <a:spLocks noGrp="1"/>
          </p:cNvSpPr>
          <p:nvPr>
            <p:ph sz="quarter" idx="13"/>
          </p:nvPr>
        </p:nvSpPr>
        <p:spPr>
          <a:xfrm>
            <a:off x="3548063" y="1568450"/>
            <a:ext cx="685800" cy="914400"/>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084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9/12/22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90762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9/12/22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51705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9/12/22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8684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9/12/22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38341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75238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8389782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9/12/22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E6EDC35E-042C-429F-9A15-715D499AE265}"/>
              </a:ext>
            </a:extLst>
          </p:cNvPr>
          <p:cNvSpPr/>
          <p:nvPr userDrawn="1"/>
        </p:nvSpPr>
        <p:spPr>
          <a:xfrm>
            <a:off x="0" y="0"/>
            <a:ext cx="9144000" cy="8893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8" name="Rectangle 7">
            <a:extLst>
              <a:ext uri="{FF2B5EF4-FFF2-40B4-BE49-F238E27FC236}">
                <a16:creationId xmlns:a16="http://schemas.microsoft.com/office/drawing/2014/main" id="{141B864C-C02C-41AD-A9A7-4EC67AC3DF48}"/>
              </a:ext>
            </a:extLst>
          </p:cNvPr>
          <p:cNvSpPr/>
          <p:nvPr userDrawn="1"/>
        </p:nvSpPr>
        <p:spPr>
          <a:xfrm>
            <a:off x="0" y="841901"/>
            <a:ext cx="695813"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C452CEF3-E422-40B7-94E2-9CF2928FA6DE}"/>
              </a:ext>
            </a:extLst>
          </p:cNvPr>
          <p:cNvSpPr txBox="1"/>
          <p:nvPr userDrawn="1"/>
        </p:nvSpPr>
        <p:spPr>
          <a:xfrm>
            <a:off x="6027939" y="6384596"/>
            <a:ext cx="1746130" cy="230832"/>
          </a:xfrm>
          <a:prstGeom prst="rect">
            <a:avLst/>
          </a:prstGeom>
          <a:noFill/>
        </p:spPr>
        <p:txBody>
          <a:bodyPr wrap="square" rtlCol="0">
            <a:spAutoFit/>
          </a:bodyPr>
          <a:lstStyle/>
          <a:p>
            <a:pPr algn="r"/>
            <a:fld id="{5A765FB1-342F-9249-A10A-F6ED91847513}" type="datetime3">
              <a:rPr lang="en-US" sz="900" b="0" i="0" smtClean="0">
                <a:solidFill>
                  <a:schemeClr val="accent6">
                    <a:lumMod val="75000"/>
                  </a:schemeClr>
                </a:solidFill>
                <a:latin typeface="Arial" panose="020B0604020202020204" pitchFamily="34" charset="0"/>
              </a:rPr>
              <a:t>12 September 2022</a:t>
            </a:fld>
            <a:endParaRPr lang="en-US" sz="900" b="0" i="0" dirty="0">
              <a:solidFill>
                <a:schemeClr val="accent6">
                  <a:lumMod val="75000"/>
                </a:schemeClr>
              </a:solidFill>
              <a:latin typeface="Arial" panose="020B0604020202020204" pitchFamily="34" charset="0"/>
            </a:endParaRPr>
          </a:p>
        </p:txBody>
      </p:sp>
      <p:sp>
        <p:nvSpPr>
          <p:cNvPr id="10" name="TextBox 9">
            <a:extLst>
              <a:ext uri="{FF2B5EF4-FFF2-40B4-BE49-F238E27FC236}">
                <a16:creationId xmlns:a16="http://schemas.microsoft.com/office/drawing/2014/main" id="{5E9598C1-FECF-4846-AE86-B72151EF7BB0}"/>
              </a:ext>
            </a:extLst>
          </p:cNvPr>
          <p:cNvSpPr txBox="1"/>
          <p:nvPr userDrawn="1"/>
        </p:nvSpPr>
        <p:spPr>
          <a:xfrm>
            <a:off x="7774069" y="6384596"/>
            <a:ext cx="855999" cy="230832"/>
          </a:xfrm>
          <a:prstGeom prst="rect">
            <a:avLst/>
          </a:prstGeom>
          <a:noFill/>
        </p:spPr>
        <p:txBody>
          <a:bodyPr wrap="square" rtlCol="0">
            <a:spAutoFit/>
          </a:bodyPr>
          <a:lstStyle/>
          <a:p>
            <a:pPr algn="r"/>
            <a:fld id="{4396574F-49B9-594E-A6BE-5E5CC86D6C58}" type="slidenum">
              <a:rPr lang="en-US" sz="900" b="0" i="0" smtClean="0">
                <a:solidFill>
                  <a:schemeClr val="accent6">
                    <a:lumMod val="75000"/>
                  </a:schemeClr>
                </a:solidFill>
                <a:latin typeface="Arial" panose="020B0604020202020204" pitchFamily="34" charset="0"/>
              </a:rPr>
              <a:t>‹#›</a:t>
            </a:fld>
            <a:endParaRPr lang="en-US" sz="900" b="0" i="0" dirty="0">
              <a:solidFill>
                <a:schemeClr val="accent6">
                  <a:lumMod val="75000"/>
                </a:schemeClr>
              </a:solidFill>
              <a:latin typeface="Arial" panose="020B0604020202020204" pitchFamily="34" charset="0"/>
            </a:endParaRPr>
          </a:p>
        </p:txBody>
      </p:sp>
      <p:pic>
        <p:nvPicPr>
          <p:cNvPr id="11" name="Picture 10">
            <a:extLst>
              <a:ext uri="{FF2B5EF4-FFF2-40B4-BE49-F238E27FC236}">
                <a16:creationId xmlns:a16="http://schemas.microsoft.com/office/drawing/2014/main" id="{9516955B-ECBB-41DC-AA04-F7FB6CA64CC5}"/>
              </a:ext>
            </a:extLst>
          </p:cNvPr>
          <p:cNvPicPr>
            <a:picLocks noChangeAspect="1"/>
          </p:cNvPicPr>
          <p:nvPr userDrawn="1"/>
        </p:nvPicPr>
        <p:blipFill>
          <a:blip r:embed="rId35"/>
          <a:stretch>
            <a:fillRect/>
          </a:stretch>
        </p:blipFill>
        <p:spPr>
          <a:xfrm>
            <a:off x="628650" y="6415494"/>
            <a:ext cx="2993457" cy="199934"/>
          </a:xfrm>
          <a:prstGeom prst="rect">
            <a:avLst/>
          </a:prstGeom>
        </p:spPr>
      </p:pic>
    </p:spTree>
    <p:extLst>
      <p:ext uri="{BB962C8B-B14F-4D97-AF65-F5344CB8AC3E}">
        <p14:creationId xmlns:p14="http://schemas.microsoft.com/office/powerpoint/2010/main" val="4235763409"/>
      </p:ext>
    </p:extLst>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5" r:id="rId12"/>
    <p:sldLayoutId id="2147483658" r:id="rId13"/>
    <p:sldLayoutId id="2147483660" r:id="rId14"/>
    <p:sldLayoutId id="2147483652" r:id="rId15"/>
    <p:sldLayoutId id="2147483663" r:id="rId16"/>
    <p:sldLayoutId id="2147483650" r:id="rId17"/>
    <p:sldLayoutId id="2147483655" r:id="rId18"/>
    <p:sldLayoutId id="2147483654" r:id="rId19"/>
    <p:sldLayoutId id="2147483662" r:id="rId20"/>
    <p:sldLayoutId id="2147483651" r:id="rId21"/>
    <p:sldLayoutId id="2147483664" r:id="rId22"/>
    <p:sldLayoutId id="2147483659" r:id="rId23"/>
    <p:sldLayoutId id="2147483657" r:id="rId24"/>
    <p:sldLayoutId id="2147483666" r:id="rId25"/>
    <p:sldLayoutId id="2147483667" r:id="rId26"/>
    <p:sldLayoutId id="2147483665" r:id="rId27"/>
    <p:sldLayoutId id="2147483696" r:id="rId28"/>
    <p:sldLayoutId id="2147483697" r:id="rId29"/>
    <p:sldLayoutId id="2147483698" r:id="rId30"/>
    <p:sldLayoutId id="2147483699" r:id="rId31"/>
    <p:sldLayoutId id="2147483700" r:id="rId32"/>
    <p:sldLayoutId id="2147483701"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8.xml"/><Relationship Id="rId5" Type="http://schemas.openxmlformats.org/officeDocument/2006/relationships/hyperlink" Target="http://pixabay.com/en/radio-waves-yellow-broadcasting-297183/" TargetMode="Externa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8.xml"/><Relationship Id="rId5" Type="http://schemas.openxmlformats.org/officeDocument/2006/relationships/image" Target="../media/image45.png"/><Relationship Id="rId4" Type="http://schemas.openxmlformats.org/officeDocument/2006/relationships/hyperlink" Target="https://lrauv.whoi.edu/dash4/#/-/whoidhs;Map"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jpeg"/><Relationship Id="rId7"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28.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52.jpg"/></Relationships>
</file>

<file path=ppt/slides/_rels/slide2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28.xml"/><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8.xml"/><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8.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9.jp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74E251-ACF4-409E-87B7-3F7D1C56FA2C}"/>
              </a:ext>
            </a:extLst>
          </p:cNvPr>
          <p:cNvSpPr txBox="1"/>
          <p:nvPr/>
        </p:nvSpPr>
        <p:spPr>
          <a:xfrm>
            <a:off x="1356461" y="2994477"/>
            <a:ext cx="6806527" cy="769441"/>
          </a:xfrm>
          <a:prstGeom prst="rect">
            <a:avLst/>
          </a:prstGeom>
          <a:noFill/>
        </p:spPr>
        <p:txBody>
          <a:bodyPr wrap="square" rtlCol="0">
            <a:spAutoFit/>
          </a:bodyPr>
          <a:lstStyle/>
          <a:p>
            <a:r>
              <a:rPr lang="en-US" sz="4400" dirty="0">
                <a:solidFill>
                  <a:schemeClr val="accent2">
                    <a:lumMod val="60000"/>
                    <a:lumOff val="40000"/>
                  </a:schemeClr>
                </a:solidFill>
                <a:effectLst>
                  <a:outerShdw blurRad="38100" dist="38100" dir="2700000" algn="tl">
                    <a:srgbClr val="000000">
                      <a:alpha val="43137"/>
                    </a:srgbClr>
                  </a:outerShdw>
                </a:effectLst>
                <a:latin typeface="Red hat"/>
              </a:rPr>
              <a:t>LRAUV Arctic Demonstration</a:t>
            </a:r>
          </a:p>
        </p:txBody>
      </p:sp>
      <p:pic>
        <p:nvPicPr>
          <p:cNvPr id="4" name="Picture 3">
            <a:extLst>
              <a:ext uri="{FF2B5EF4-FFF2-40B4-BE49-F238E27FC236}">
                <a16:creationId xmlns:a16="http://schemas.microsoft.com/office/drawing/2014/main" id="{6EA80447-6B0A-498A-B531-9697DA71830F}"/>
              </a:ext>
            </a:extLst>
          </p:cNvPr>
          <p:cNvPicPr>
            <a:picLocks noChangeAspect="1"/>
          </p:cNvPicPr>
          <p:nvPr/>
        </p:nvPicPr>
        <p:blipFill>
          <a:blip r:embed="rId2"/>
          <a:stretch>
            <a:fillRect/>
          </a:stretch>
        </p:blipFill>
        <p:spPr>
          <a:xfrm>
            <a:off x="0" y="1354207"/>
            <a:ext cx="9144000" cy="5143500"/>
          </a:xfrm>
          <a:prstGeom prst="rect">
            <a:avLst/>
          </a:prstGeom>
        </p:spPr>
      </p:pic>
      <p:sp>
        <p:nvSpPr>
          <p:cNvPr id="5" name="Rectangle 4">
            <a:extLst>
              <a:ext uri="{FF2B5EF4-FFF2-40B4-BE49-F238E27FC236}">
                <a16:creationId xmlns:a16="http://schemas.microsoft.com/office/drawing/2014/main" id="{63353827-23BB-4F5E-A44B-3E7BFD83D043}"/>
              </a:ext>
            </a:extLst>
          </p:cNvPr>
          <p:cNvSpPr/>
          <p:nvPr/>
        </p:nvSpPr>
        <p:spPr>
          <a:xfrm>
            <a:off x="1759438" y="2967335"/>
            <a:ext cx="5625130"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LRAUV in the Arctic</a:t>
            </a:r>
          </a:p>
        </p:txBody>
      </p:sp>
    </p:spTree>
    <p:extLst>
      <p:ext uri="{BB962C8B-B14F-4D97-AF65-F5344CB8AC3E}">
        <p14:creationId xmlns:p14="http://schemas.microsoft.com/office/powerpoint/2010/main" val="1721181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2A92D8-A99E-9E47-8F12-70B536BA02CA}"/>
              </a:ext>
            </a:extLst>
          </p:cNvPr>
          <p:cNvSpPr txBox="1"/>
          <p:nvPr/>
        </p:nvSpPr>
        <p:spPr>
          <a:xfrm>
            <a:off x="335427" y="12786"/>
            <a:ext cx="8278869" cy="830997"/>
          </a:xfrm>
          <a:prstGeom prst="rect">
            <a:avLst/>
          </a:prstGeom>
          <a:noFill/>
        </p:spPr>
        <p:txBody>
          <a:bodyPr wrap="none" rtlCol="0">
            <a:spAutoFit/>
          </a:bodyPr>
          <a:lstStyle/>
          <a:p>
            <a:r>
              <a:rPr lang="en-US" sz="4800" i="1" dirty="0">
                <a:solidFill>
                  <a:schemeClr val="accent1">
                    <a:lumMod val="75000"/>
                  </a:schemeClr>
                </a:solidFill>
                <a:latin typeface="Red hat"/>
              </a:rPr>
              <a:t>Remote Tracking from anywhere</a:t>
            </a:r>
          </a:p>
        </p:txBody>
      </p:sp>
      <p:pic>
        <p:nvPicPr>
          <p:cNvPr id="4" name="Picture 2" descr="C:\Users\Amy\Documents\REMUS_general\#Projects Amy\2015\DHS CMR\Pictures\16013752.jpg">
            <a:extLst>
              <a:ext uri="{FF2B5EF4-FFF2-40B4-BE49-F238E27FC236}">
                <a16:creationId xmlns:a16="http://schemas.microsoft.com/office/drawing/2014/main" id="{E7D1945B-4741-491C-8C35-32D0723B4515}"/>
              </a:ext>
            </a:extLst>
          </p:cNvPr>
          <p:cNvPicPr>
            <a:picLocks noChangeAspect="1" noChangeArrowheads="1"/>
          </p:cNvPicPr>
          <p:nvPr/>
        </p:nvPicPr>
        <p:blipFill>
          <a:blip r:embed="rId3" cstate="print"/>
          <a:srcRect/>
          <a:stretch>
            <a:fillRect/>
          </a:stretch>
        </p:blipFill>
        <p:spPr bwMode="auto">
          <a:xfrm>
            <a:off x="3319896" y="3033551"/>
            <a:ext cx="5722302" cy="3790033"/>
          </a:xfrm>
          <a:prstGeom prst="rect">
            <a:avLst/>
          </a:prstGeom>
          <a:noFill/>
        </p:spPr>
      </p:pic>
      <p:sp>
        <p:nvSpPr>
          <p:cNvPr id="5" name="Oval 4">
            <a:extLst>
              <a:ext uri="{FF2B5EF4-FFF2-40B4-BE49-F238E27FC236}">
                <a16:creationId xmlns:a16="http://schemas.microsoft.com/office/drawing/2014/main" id="{458DD1CB-0A35-4C82-865A-A7F64B500B1D}"/>
              </a:ext>
            </a:extLst>
          </p:cNvPr>
          <p:cNvSpPr/>
          <p:nvPr/>
        </p:nvSpPr>
        <p:spPr>
          <a:xfrm>
            <a:off x="5613456" y="4873690"/>
            <a:ext cx="325637" cy="401217"/>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n w="0"/>
              <a:solidFill>
                <a:schemeClr val="tx1"/>
              </a:solidFill>
              <a:effectLst>
                <a:outerShdw blurRad="38100" dist="19050" dir="2700000" algn="tl" rotWithShape="0">
                  <a:schemeClr val="dk1">
                    <a:alpha val="40000"/>
                  </a:schemeClr>
                </a:outerShdw>
              </a:effectLst>
            </a:endParaRPr>
          </a:p>
        </p:txBody>
      </p:sp>
      <p:pic>
        <p:nvPicPr>
          <p:cNvPr id="7" name="Picture 6">
            <a:extLst>
              <a:ext uri="{FF2B5EF4-FFF2-40B4-BE49-F238E27FC236}">
                <a16:creationId xmlns:a16="http://schemas.microsoft.com/office/drawing/2014/main" id="{9EE8B0F9-FC2A-4B0A-85C8-E26F93875670}"/>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581727" y="4086313"/>
            <a:ext cx="899597" cy="666264"/>
          </a:xfrm>
          <a:prstGeom prst="rect">
            <a:avLst/>
          </a:prstGeom>
        </p:spPr>
      </p:pic>
      <p:sp>
        <p:nvSpPr>
          <p:cNvPr id="3" name="TextBox 2">
            <a:extLst>
              <a:ext uri="{FF2B5EF4-FFF2-40B4-BE49-F238E27FC236}">
                <a16:creationId xmlns:a16="http://schemas.microsoft.com/office/drawing/2014/main" id="{D2D8DB99-FC45-4863-941B-40969B5B309E}"/>
              </a:ext>
            </a:extLst>
          </p:cNvPr>
          <p:cNvSpPr txBox="1"/>
          <p:nvPr/>
        </p:nvSpPr>
        <p:spPr>
          <a:xfrm>
            <a:off x="5359232" y="1694620"/>
            <a:ext cx="2840090" cy="369332"/>
          </a:xfrm>
          <a:prstGeom prst="rect">
            <a:avLst/>
          </a:prstGeom>
          <a:noFill/>
        </p:spPr>
        <p:txBody>
          <a:bodyPr wrap="square" rtlCol="0">
            <a:spAutoFit/>
          </a:bodyPr>
          <a:lstStyle/>
          <a:p>
            <a:r>
              <a:rPr lang="en-US" dirty="0"/>
              <a:t>Small operational footprint</a:t>
            </a:r>
          </a:p>
        </p:txBody>
      </p:sp>
    </p:spTree>
    <p:extLst>
      <p:ext uri="{BB962C8B-B14F-4D97-AF65-F5344CB8AC3E}">
        <p14:creationId xmlns:p14="http://schemas.microsoft.com/office/powerpoint/2010/main" val="3433764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338EE-F902-42F0-9257-75C8E49EB25F}"/>
              </a:ext>
            </a:extLst>
          </p:cNvPr>
          <p:cNvSpPr>
            <a:spLocks noGrp="1"/>
          </p:cNvSpPr>
          <p:nvPr>
            <p:ph type="title"/>
          </p:nvPr>
        </p:nvSpPr>
        <p:spPr>
          <a:xfrm>
            <a:off x="573588" y="534575"/>
            <a:ext cx="7886700" cy="1325563"/>
          </a:xfrm>
        </p:spPr>
        <p:txBody>
          <a:bodyPr/>
          <a:lstStyle/>
          <a:p>
            <a:r>
              <a:rPr lang="en-US" dirty="0"/>
              <a:t>The Theater</a:t>
            </a:r>
          </a:p>
        </p:txBody>
      </p:sp>
      <p:pic>
        <p:nvPicPr>
          <p:cNvPr id="5" name="Content Placeholder 4">
            <a:extLst>
              <a:ext uri="{FF2B5EF4-FFF2-40B4-BE49-F238E27FC236}">
                <a16:creationId xmlns:a16="http://schemas.microsoft.com/office/drawing/2014/main" id="{4B6B3B19-3F98-4AED-ACA3-F875027A0D1B}"/>
              </a:ext>
            </a:extLst>
          </p:cNvPr>
          <p:cNvPicPr>
            <a:picLocks noGrp="1" noChangeAspect="1"/>
          </p:cNvPicPr>
          <p:nvPr>
            <p:ph idx="1"/>
          </p:nvPr>
        </p:nvPicPr>
        <p:blipFill>
          <a:blip r:embed="rId2"/>
          <a:stretch>
            <a:fillRect/>
          </a:stretch>
        </p:blipFill>
        <p:spPr>
          <a:xfrm>
            <a:off x="683712" y="1825625"/>
            <a:ext cx="7776576" cy="4351338"/>
          </a:xfrm>
        </p:spPr>
      </p:pic>
    </p:spTree>
    <p:extLst>
      <p:ext uri="{BB962C8B-B14F-4D97-AF65-F5344CB8AC3E}">
        <p14:creationId xmlns:p14="http://schemas.microsoft.com/office/powerpoint/2010/main" val="1029230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FFCCD-BF50-4881-9EAB-E85F915FDAC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716953F-D3F6-4F98-AC2B-5EC0DE7621F4}"/>
              </a:ext>
            </a:extLst>
          </p:cNvPr>
          <p:cNvPicPr>
            <a:picLocks noGrp="1" noChangeAspect="1"/>
          </p:cNvPicPr>
          <p:nvPr>
            <p:ph idx="1"/>
          </p:nvPr>
        </p:nvPicPr>
        <p:blipFill>
          <a:blip r:embed="rId2"/>
          <a:stretch>
            <a:fillRect/>
          </a:stretch>
        </p:blipFill>
        <p:spPr>
          <a:xfrm>
            <a:off x="665584" y="1825625"/>
            <a:ext cx="7812831" cy="4351338"/>
          </a:xfrm>
        </p:spPr>
      </p:pic>
    </p:spTree>
    <p:extLst>
      <p:ext uri="{BB962C8B-B14F-4D97-AF65-F5344CB8AC3E}">
        <p14:creationId xmlns:p14="http://schemas.microsoft.com/office/powerpoint/2010/main" val="4099375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069B2-6B4F-44D0-B540-9B285B7AC68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2441223-4652-4BA6-BEA6-767CFDD9B21A}"/>
              </a:ext>
            </a:extLst>
          </p:cNvPr>
          <p:cNvPicPr>
            <a:picLocks noGrp="1" noChangeAspect="1"/>
          </p:cNvPicPr>
          <p:nvPr>
            <p:ph idx="1"/>
          </p:nvPr>
        </p:nvPicPr>
        <p:blipFill>
          <a:blip r:embed="rId2"/>
          <a:stretch>
            <a:fillRect/>
          </a:stretch>
        </p:blipFill>
        <p:spPr>
          <a:xfrm>
            <a:off x="702670" y="1825625"/>
            <a:ext cx="7738660" cy="4351338"/>
          </a:xfrm>
        </p:spPr>
      </p:pic>
    </p:spTree>
    <p:extLst>
      <p:ext uri="{BB962C8B-B14F-4D97-AF65-F5344CB8AC3E}">
        <p14:creationId xmlns:p14="http://schemas.microsoft.com/office/powerpoint/2010/main" val="2356498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6639E-9F7F-4DF9-92B6-55DB59E2EF6E}"/>
              </a:ext>
            </a:extLst>
          </p:cNvPr>
          <p:cNvSpPr>
            <a:spLocks noGrp="1"/>
          </p:cNvSpPr>
          <p:nvPr>
            <p:ph type="title"/>
          </p:nvPr>
        </p:nvSpPr>
        <p:spPr/>
        <p:txBody>
          <a:bodyPr/>
          <a:lstStyle/>
          <a:p>
            <a:endParaRPr lang="en-US"/>
          </a:p>
        </p:txBody>
      </p:sp>
      <p:pic>
        <p:nvPicPr>
          <p:cNvPr id="17" name="Content Placeholder 16">
            <a:extLst>
              <a:ext uri="{FF2B5EF4-FFF2-40B4-BE49-F238E27FC236}">
                <a16:creationId xmlns:a16="http://schemas.microsoft.com/office/drawing/2014/main" id="{3AF83D75-6FDA-4FAD-BF66-25765A11CEF1}"/>
              </a:ext>
            </a:extLst>
          </p:cNvPr>
          <p:cNvPicPr>
            <a:picLocks noGrp="1" noChangeAspect="1"/>
          </p:cNvPicPr>
          <p:nvPr>
            <p:ph idx="1"/>
          </p:nvPr>
        </p:nvPicPr>
        <p:blipFill>
          <a:blip r:embed="rId2"/>
          <a:stretch>
            <a:fillRect/>
          </a:stretch>
        </p:blipFill>
        <p:spPr>
          <a:xfrm>
            <a:off x="-2210964" y="124827"/>
            <a:ext cx="6492245" cy="3216410"/>
          </a:xfrm>
        </p:spPr>
      </p:pic>
      <p:pic>
        <p:nvPicPr>
          <p:cNvPr id="19" name="Picture 18">
            <a:extLst>
              <a:ext uri="{FF2B5EF4-FFF2-40B4-BE49-F238E27FC236}">
                <a16:creationId xmlns:a16="http://schemas.microsoft.com/office/drawing/2014/main" id="{C3384614-1A94-443A-AF53-DEBFB1B66460}"/>
              </a:ext>
            </a:extLst>
          </p:cNvPr>
          <p:cNvPicPr>
            <a:picLocks noChangeAspect="1"/>
          </p:cNvPicPr>
          <p:nvPr/>
        </p:nvPicPr>
        <p:blipFill>
          <a:blip r:embed="rId3"/>
          <a:stretch>
            <a:fillRect/>
          </a:stretch>
        </p:blipFill>
        <p:spPr>
          <a:xfrm>
            <a:off x="3744568" y="124827"/>
            <a:ext cx="6410739" cy="3216410"/>
          </a:xfrm>
          <a:prstGeom prst="rect">
            <a:avLst/>
          </a:prstGeom>
        </p:spPr>
      </p:pic>
      <p:pic>
        <p:nvPicPr>
          <p:cNvPr id="21" name="Picture 20">
            <a:extLst>
              <a:ext uri="{FF2B5EF4-FFF2-40B4-BE49-F238E27FC236}">
                <a16:creationId xmlns:a16="http://schemas.microsoft.com/office/drawing/2014/main" id="{CB70F389-8AF3-499A-840B-C5BE2C028316}"/>
              </a:ext>
            </a:extLst>
          </p:cNvPr>
          <p:cNvPicPr>
            <a:picLocks noChangeAspect="1"/>
          </p:cNvPicPr>
          <p:nvPr/>
        </p:nvPicPr>
        <p:blipFill>
          <a:blip r:embed="rId4"/>
          <a:stretch>
            <a:fillRect/>
          </a:stretch>
        </p:blipFill>
        <p:spPr>
          <a:xfrm>
            <a:off x="1560444" y="3516764"/>
            <a:ext cx="5705338" cy="2801933"/>
          </a:xfrm>
          <a:prstGeom prst="rect">
            <a:avLst/>
          </a:prstGeom>
        </p:spPr>
      </p:pic>
    </p:spTree>
    <p:extLst>
      <p:ext uri="{BB962C8B-B14F-4D97-AF65-F5344CB8AC3E}">
        <p14:creationId xmlns:p14="http://schemas.microsoft.com/office/powerpoint/2010/main" val="3471524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DFE30-75FE-4752-ACDF-6CB5F6351C4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971AB688-9943-4D1F-887B-BE63C15B62DB}"/>
              </a:ext>
            </a:extLst>
          </p:cNvPr>
          <p:cNvPicPr>
            <a:picLocks noGrp="1" noChangeAspect="1"/>
          </p:cNvPicPr>
          <p:nvPr>
            <p:ph idx="1"/>
          </p:nvPr>
        </p:nvPicPr>
        <p:blipFill>
          <a:blip r:embed="rId2"/>
          <a:stretch>
            <a:fillRect/>
          </a:stretch>
        </p:blipFill>
        <p:spPr>
          <a:xfrm>
            <a:off x="758824" y="646043"/>
            <a:ext cx="7626351" cy="5719763"/>
          </a:xfrm>
        </p:spPr>
      </p:pic>
    </p:spTree>
    <p:extLst>
      <p:ext uri="{BB962C8B-B14F-4D97-AF65-F5344CB8AC3E}">
        <p14:creationId xmlns:p14="http://schemas.microsoft.com/office/powerpoint/2010/main" val="1884272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2275C-0636-5F4C-A284-718339660691}"/>
              </a:ext>
            </a:extLst>
          </p:cNvPr>
          <p:cNvSpPr>
            <a:spLocks noGrp="1"/>
          </p:cNvSpPr>
          <p:nvPr>
            <p:ph type="title"/>
          </p:nvPr>
        </p:nvSpPr>
        <p:spPr>
          <a:xfrm>
            <a:off x="1714501" y="439387"/>
            <a:ext cx="7429499" cy="1428750"/>
          </a:xfrm>
        </p:spPr>
        <p:txBody>
          <a:bodyPr/>
          <a:lstStyle/>
          <a:p>
            <a:r>
              <a:rPr lang="en-US" dirty="0"/>
              <a:t>4-D Oil Spill Simulation</a:t>
            </a:r>
          </a:p>
        </p:txBody>
      </p:sp>
      <p:pic>
        <p:nvPicPr>
          <p:cNvPr id="9" name="BurgerOilfieldSpi.mp4">
            <a:hlinkClick r:id="" action="ppaction://media"/>
            <a:extLst>
              <a:ext uri="{FF2B5EF4-FFF2-40B4-BE49-F238E27FC236}">
                <a16:creationId xmlns:a16="http://schemas.microsoft.com/office/drawing/2014/main" id="{6F5B1106-1E2D-F94E-9A59-E86BACC495F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14502" y="1530967"/>
            <a:ext cx="5155215" cy="3172440"/>
          </a:xfrm>
          <a:prstGeom prst="rect">
            <a:avLst/>
          </a:prstGeom>
        </p:spPr>
      </p:pic>
      <p:sp>
        <p:nvSpPr>
          <p:cNvPr id="12" name="TextBox 11">
            <a:extLst>
              <a:ext uri="{FF2B5EF4-FFF2-40B4-BE49-F238E27FC236}">
                <a16:creationId xmlns:a16="http://schemas.microsoft.com/office/drawing/2014/main" id="{B5442207-289C-6246-9C76-6B5D577F5FDD}"/>
              </a:ext>
            </a:extLst>
          </p:cNvPr>
          <p:cNvSpPr txBox="1"/>
          <p:nvPr/>
        </p:nvSpPr>
        <p:spPr>
          <a:xfrm>
            <a:off x="1347812" y="4846282"/>
            <a:ext cx="6831912" cy="1015663"/>
          </a:xfrm>
          <a:prstGeom prst="rect">
            <a:avLst/>
          </a:prstGeom>
          <a:noFill/>
        </p:spPr>
        <p:txBody>
          <a:bodyPr wrap="square" rtlCol="0">
            <a:spAutoFit/>
          </a:bodyPr>
          <a:lstStyle/>
          <a:p>
            <a:pPr marL="257175" indent="-257175">
              <a:buFont typeface="Arial" panose="020B0604020202020204" pitchFamily="34" charset="0"/>
              <a:buChar char="•"/>
            </a:pPr>
            <a:r>
              <a:rPr lang="en-US" sz="1500" dirty="0"/>
              <a:t>Berger Oil Spill - Five Days, 35km x 24 km, 3D + Time</a:t>
            </a:r>
          </a:p>
          <a:p>
            <a:pPr marL="257175" indent="-257175">
              <a:buFont typeface="Arial" panose="020B0604020202020204" pitchFamily="34" charset="0"/>
              <a:buChar char="•"/>
            </a:pPr>
            <a:r>
              <a:rPr lang="en-US" sz="1500" dirty="0"/>
              <a:t>Video above is compressed into 2-D</a:t>
            </a:r>
          </a:p>
          <a:p>
            <a:pPr marL="257175" indent="-257175">
              <a:buFont typeface="Arial" panose="020B0604020202020204" pitchFamily="34" charset="0"/>
              <a:buChar char="•"/>
            </a:pPr>
            <a:r>
              <a:rPr lang="en-US" sz="1500" dirty="0"/>
              <a:t>Runs on LRAUV </a:t>
            </a:r>
            <a:r>
              <a:rPr lang="en-US" sz="1500" dirty="0" err="1"/>
              <a:t>Frontseat</a:t>
            </a:r>
            <a:r>
              <a:rPr lang="en-US" sz="1500" dirty="0"/>
              <a:t> Computer in Realtime</a:t>
            </a:r>
          </a:p>
          <a:p>
            <a:pPr marL="257175" indent="-257175">
              <a:buFont typeface="Arial" panose="020B0604020202020204" pitchFamily="34" charset="0"/>
              <a:buChar char="•"/>
            </a:pPr>
            <a:r>
              <a:rPr lang="en-US" sz="1500" dirty="0"/>
              <a:t>Serves fake </a:t>
            </a:r>
            <a:r>
              <a:rPr lang="en-US" sz="1500" dirty="0" err="1"/>
              <a:t>SeaOWL</a:t>
            </a:r>
            <a:r>
              <a:rPr lang="en-US" sz="1500" dirty="0"/>
              <a:t> data to LRAUV based on Lat/Lon/Depth/Time</a:t>
            </a:r>
          </a:p>
        </p:txBody>
      </p:sp>
    </p:spTree>
    <p:extLst>
      <p:ext uri="{BB962C8B-B14F-4D97-AF65-F5344CB8AC3E}">
        <p14:creationId xmlns:p14="http://schemas.microsoft.com/office/powerpoint/2010/main" val="369716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5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AE42C-C04F-8041-B4D1-96E1238E817A}"/>
              </a:ext>
            </a:extLst>
          </p:cNvPr>
          <p:cNvSpPr>
            <a:spLocks noGrp="1"/>
          </p:cNvSpPr>
          <p:nvPr>
            <p:ph type="title"/>
          </p:nvPr>
        </p:nvSpPr>
        <p:spPr>
          <a:xfrm>
            <a:off x="1714501" y="526570"/>
            <a:ext cx="7429499" cy="1428750"/>
          </a:xfrm>
        </p:spPr>
        <p:txBody>
          <a:bodyPr/>
          <a:lstStyle/>
          <a:p>
            <a:r>
              <a:rPr lang="en-US" dirty="0"/>
              <a:t>An oil spill in Monterey Bay</a:t>
            </a:r>
          </a:p>
        </p:txBody>
      </p:sp>
      <p:pic>
        <p:nvPicPr>
          <p:cNvPr id="10" name="Content Placeholder 9">
            <a:extLst>
              <a:ext uri="{FF2B5EF4-FFF2-40B4-BE49-F238E27FC236}">
                <a16:creationId xmlns:a16="http://schemas.microsoft.com/office/drawing/2014/main" id="{F339D415-1643-A24C-82FE-A1D285C7CF65}"/>
              </a:ext>
            </a:extLst>
          </p:cNvPr>
          <p:cNvPicPr>
            <a:picLocks noGrp="1" noChangeAspect="1"/>
          </p:cNvPicPr>
          <p:nvPr>
            <p:ph idx="1"/>
          </p:nvPr>
        </p:nvPicPr>
        <p:blipFill>
          <a:blip r:embed="rId2"/>
          <a:stretch>
            <a:fillRect/>
          </a:stretch>
        </p:blipFill>
        <p:spPr>
          <a:xfrm>
            <a:off x="5183142" y="1882029"/>
            <a:ext cx="2770233" cy="3339739"/>
          </a:xfrm>
        </p:spPr>
      </p:pic>
      <p:pic>
        <p:nvPicPr>
          <p:cNvPr id="8" name="Content Placeholder 7">
            <a:extLst>
              <a:ext uri="{FF2B5EF4-FFF2-40B4-BE49-F238E27FC236}">
                <a16:creationId xmlns:a16="http://schemas.microsoft.com/office/drawing/2014/main" id="{A3C56E4F-837A-854F-9E72-6D4D2DF3ECB4}"/>
              </a:ext>
            </a:extLst>
          </p:cNvPr>
          <p:cNvPicPr>
            <a:picLocks noChangeAspect="1"/>
          </p:cNvPicPr>
          <p:nvPr/>
        </p:nvPicPr>
        <p:blipFill rotWithShape="1">
          <a:blip r:embed="rId3">
            <a:extLst>
              <a:ext uri="{28A0092B-C50C-407E-A947-70E740481C1C}">
                <a14:useLocalDpi xmlns:a14="http://schemas.microsoft.com/office/drawing/2010/main"/>
              </a:ext>
            </a:extLst>
          </a:blip>
          <a:srcRect l="15478" r="15957" b="2847"/>
          <a:stretch/>
        </p:blipFill>
        <p:spPr>
          <a:xfrm>
            <a:off x="445690" y="2056366"/>
            <a:ext cx="3844658" cy="3064355"/>
          </a:xfrm>
          <a:prstGeom prst="rect">
            <a:avLst/>
          </a:prstGeom>
        </p:spPr>
      </p:pic>
      <p:sp>
        <p:nvSpPr>
          <p:cNvPr id="11" name="TextBox 10">
            <a:extLst>
              <a:ext uri="{FF2B5EF4-FFF2-40B4-BE49-F238E27FC236}">
                <a16:creationId xmlns:a16="http://schemas.microsoft.com/office/drawing/2014/main" id="{1FBDCD8B-2E9E-2143-953C-235B274EE25D}"/>
              </a:ext>
            </a:extLst>
          </p:cNvPr>
          <p:cNvSpPr txBox="1"/>
          <p:nvPr/>
        </p:nvSpPr>
        <p:spPr>
          <a:xfrm>
            <a:off x="1339320" y="5354826"/>
            <a:ext cx="2057401" cy="323165"/>
          </a:xfrm>
          <a:prstGeom prst="rect">
            <a:avLst/>
          </a:prstGeom>
          <a:noFill/>
        </p:spPr>
        <p:txBody>
          <a:bodyPr wrap="square" rtlCol="0">
            <a:spAutoFit/>
          </a:bodyPr>
          <a:lstStyle/>
          <a:p>
            <a:r>
              <a:rPr lang="en-US" sz="1500" dirty="0"/>
              <a:t>Sim in Monterey Bay</a:t>
            </a:r>
          </a:p>
        </p:txBody>
      </p:sp>
      <p:sp>
        <p:nvSpPr>
          <p:cNvPr id="12" name="TextBox 11">
            <a:extLst>
              <a:ext uri="{FF2B5EF4-FFF2-40B4-BE49-F238E27FC236}">
                <a16:creationId xmlns:a16="http://schemas.microsoft.com/office/drawing/2014/main" id="{EEAF7C93-8CBF-0E42-9E20-A32F735B2E1F}"/>
              </a:ext>
            </a:extLst>
          </p:cNvPr>
          <p:cNvSpPr txBox="1"/>
          <p:nvPr/>
        </p:nvSpPr>
        <p:spPr>
          <a:xfrm>
            <a:off x="5557774" y="5354826"/>
            <a:ext cx="2595626" cy="323165"/>
          </a:xfrm>
          <a:prstGeom prst="rect">
            <a:avLst/>
          </a:prstGeom>
          <a:noFill/>
        </p:spPr>
        <p:txBody>
          <a:bodyPr wrap="square" rtlCol="0">
            <a:spAutoFit/>
          </a:bodyPr>
          <a:lstStyle/>
          <a:p>
            <a:r>
              <a:rPr lang="en-US" sz="1500" dirty="0"/>
              <a:t>LRAUV Patch Track Mission</a:t>
            </a:r>
          </a:p>
        </p:txBody>
      </p:sp>
    </p:spTree>
    <p:extLst>
      <p:ext uri="{BB962C8B-B14F-4D97-AF65-F5344CB8AC3E}">
        <p14:creationId xmlns:p14="http://schemas.microsoft.com/office/powerpoint/2010/main" val="2708423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7BF4-C504-ED48-8996-FC4FEEA999B1}"/>
              </a:ext>
            </a:extLst>
          </p:cNvPr>
          <p:cNvSpPr>
            <a:spLocks noGrp="1"/>
          </p:cNvSpPr>
          <p:nvPr>
            <p:ph type="title"/>
          </p:nvPr>
        </p:nvSpPr>
        <p:spPr>
          <a:xfrm>
            <a:off x="1714501" y="714968"/>
            <a:ext cx="7429499" cy="1428750"/>
          </a:xfrm>
        </p:spPr>
        <p:txBody>
          <a:bodyPr/>
          <a:lstStyle/>
          <a:p>
            <a:r>
              <a:rPr lang="en-US" dirty="0"/>
              <a:t>Oil distribution mapping</a:t>
            </a:r>
          </a:p>
        </p:txBody>
      </p:sp>
      <p:pic>
        <p:nvPicPr>
          <p:cNvPr id="6" name="Content Placeholder 5">
            <a:extLst>
              <a:ext uri="{FF2B5EF4-FFF2-40B4-BE49-F238E27FC236}">
                <a16:creationId xmlns:a16="http://schemas.microsoft.com/office/drawing/2014/main" id="{A54C323C-D431-3246-9DC4-C2D469B8A169}"/>
              </a:ext>
            </a:extLst>
          </p:cNvPr>
          <p:cNvPicPr>
            <a:picLocks noGrp="1" noChangeAspect="1"/>
          </p:cNvPicPr>
          <p:nvPr>
            <p:ph idx="1"/>
          </p:nvPr>
        </p:nvPicPr>
        <p:blipFill>
          <a:blip r:embed="rId2"/>
          <a:stretch>
            <a:fillRect/>
          </a:stretch>
        </p:blipFill>
        <p:spPr>
          <a:xfrm>
            <a:off x="309336" y="2093235"/>
            <a:ext cx="3559439" cy="2745218"/>
          </a:xfrm>
        </p:spPr>
      </p:pic>
      <p:pic>
        <p:nvPicPr>
          <p:cNvPr id="13" name="Picture 12">
            <a:extLst>
              <a:ext uri="{FF2B5EF4-FFF2-40B4-BE49-F238E27FC236}">
                <a16:creationId xmlns:a16="http://schemas.microsoft.com/office/drawing/2014/main" id="{F1754BB0-1325-1746-8513-35F9F176B732}"/>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292930" y="2304036"/>
            <a:ext cx="4576688" cy="1846712"/>
          </a:xfrm>
          <a:prstGeom prst="rect">
            <a:avLst/>
          </a:prstGeom>
        </p:spPr>
      </p:pic>
      <p:sp>
        <p:nvSpPr>
          <p:cNvPr id="14" name="TextBox 13">
            <a:extLst>
              <a:ext uri="{FF2B5EF4-FFF2-40B4-BE49-F238E27FC236}">
                <a16:creationId xmlns:a16="http://schemas.microsoft.com/office/drawing/2014/main" id="{3B3EC84A-94DD-DB48-8E40-64DD8FA10697}"/>
              </a:ext>
            </a:extLst>
          </p:cNvPr>
          <p:cNvSpPr txBox="1"/>
          <p:nvPr/>
        </p:nvSpPr>
        <p:spPr>
          <a:xfrm>
            <a:off x="1166750" y="4944146"/>
            <a:ext cx="2057401" cy="323165"/>
          </a:xfrm>
          <a:prstGeom prst="rect">
            <a:avLst/>
          </a:prstGeom>
          <a:noFill/>
        </p:spPr>
        <p:txBody>
          <a:bodyPr wrap="square" rtlCol="0">
            <a:spAutoFit/>
          </a:bodyPr>
          <a:lstStyle/>
          <a:p>
            <a:r>
              <a:rPr lang="en-US" sz="1500" dirty="0"/>
              <a:t>Near Real-time Data</a:t>
            </a:r>
          </a:p>
        </p:txBody>
      </p:sp>
      <p:sp>
        <p:nvSpPr>
          <p:cNvPr id="15" name="TextBox 14">
            <a:extLst>
              <a:ext uri="{FF2B5EF4-FFF2-40B4-BE49-F238E27FC236}">
                <a16:creationId xmlns:a16="http://schemas.microsoft.com/office/drawing/2014/main" id="{29D174D0-AC54-F24F-8EF7-060F6A6A4C31}"/>
              </a:ext>
            </a:extLst>
          </p:cNvPr>
          <p:cNvSpPr txBox="1"/>
          <p:nvPr/>
        </p:nvSpPr>
        <p:spPr>
          <a:xfrm>
            <a:off x="5565073" y="4413231"/>
            <a:ext cx="2441865" cy="553998"/>
          </a:xfrm>
          <a:prstGeom prst="rect">
            <a:avLst/>
          </a:prstGeom>
          <a:noFill/>
        </p:spPr>
        <p:txBody>
          <a:bodyPr wrap="square" rtlCol="0">
            <a:spAutoFit/>
          </a:bodyPr>
          <a:lstStyle/>
          <a:p>
            <a:pPr algn="ctr"/>
            <a:r>
              <a:rPr lang="en-US" sz="1500" dirty="0"/>
              <a:t>Post-mission Data, including actual oil plume</a:t>
            </a:r>
          </a:p>
        </p:txBody>
      </p:sp>
    </p:spTree>
    <p:extLst>
      <p:ext uri="{BB962C8B-B14F-4D97-AF65-F5344CB8AC3E}">
        <p14:creationId xmlns:p14="http://schemas.microsoft.com/office/powerpoint/2010/main" val="1286132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18812-C963-094A-92CC-0CD95880AF3B}"/>
              </a:ext>
            </a:extLst>
          </p:cNvPr>
          <p:cNvSpPr>
            <a:spLocks noGrp="1"/>
          </p:cNvSpPr>
          <p:nvPr>
            <p:ph type="title"/>
          </p:nvPr>
        </p:nvSpPr>
        <p:spPr>
          <a:xfrm>
            <a:off x="951512" y="771154"/>
            <a:ext cx="7429499" cy="1428750"/>
          </a:xfrm>
        </p:spPr>
        <p:txBody>
          <a:bodyPr/>
          <a:lstStyle/>
          <a:p>
            <a:r>
              <a:rPr lang="en-US" dirty="0"/>
              <a:t>Oil distribution verses depth</a:t>
            </a:r>
          </a:p>
        </p:txBody>
      </p:sp>
      <p:pic>
        <p:nvPicPr>
          <p:cNvPr id="5" name="Content Placeholder 7">
            <a:extLst>
              <a:ext uri="{FF2B5EF4-FFF2-40B4-BE49-F238E27FC236}">
                <a16:creationId xmlns:a16="http://schemas.microsoft.com/office/drawing/2014/main" id="{D06E6A52-A42B-1B42-AE6A-4425BD16F9BE}"/>
              </a:ext>
            </a:extLst>
          </p:cNvPr>
          <p:cNvPicPr>
            <a:picLocks noChangeAspect="1"/>
          </p:cNvPicPr>
          <p:nvPr/>
        </p:nvPicPr>
        <p:blipFill>
          <a:blip r:embed="rId2"/>
          <a:stretch>
            <a:fillRect/>
          </a:stretch>
        </p:blipFill>
        <p:spPr>
          <a:xfrm>
            <a:off x="514783" y="2199904"/>
            <a:ext cx="3507722" cy="2714518"/>
          </a:xfrm>
          <a:prstGeom prst="rect">
            <a:avLst/>
          </a:prstGeom>
        </p:spPr>
      </p:pic>
      <p:pic>
        <p:nvPicPr>
          <p:cNvPr id="6" name="Content Placeholder 5">
            <a:extLst>
              <a:ext uri="{FF2B5EF4-FFF2-40B4-BE49-F238E27FC236}">
                <a16:creationId xmlns:a16="http://schemas.microsoft.com/office/drawing/2014/main" id="{F09949C8-10DB-5142-8C4B-3FBCBE37048A}"/>
              </a:ext>
            </a:extLst>
          </p:cNvPr>
          <p:cNvPicPr>
            <a:picLocks noGrp="1" noChangeAspect="1"/>
          </p:cNvPicPr>
          <p:nvPr>
            <p:ph idx="1"/>
          </p:nvPr>
        </p:nvPicPr>
        <p:blipFill>
          <a:blip r:embed="rId3"/>
          <a:stretch>
            <a:fillRect/>
          </a:stretch>
        </p:blipFill>
        <p:spPr>
          <a:xfrm>
            <a:off x="4820191" y="2052165"/>
            <a:ext cx="3355970" cy="3009995"/>
          </a:xfrm>
          <a:prstGeom prst="rect">
            <a:avLst/>
          </a:prstGeom>
        </p:spPr>
      </p:pic>
      <p:sp>
        <p:nvSpPr>
          <p:cNvPr id="7" name="TextBox 6">
            <a:extLst>
              <a:ext uri="{FF2B5EF4-FFF2-40B4-BE49-F238E27FC236}">
                <a16:creationId xmlns:a16="http://schemas.microsoft.com/office/drawing/2014/main" id="{798D42A4-DD7A-E649-9CC5-AEDF7B2355C4}"/>
              </a:ext>
            </a:extLst>
          </p:cNvPr>
          <p:cNvSpPr txBox="1"/>
          <p:nvPr/>
        </p:nvSpPr>
        <p:spPr>
          <a:xfrm>
            <a:off x="1255815" y="5107938"/>
            <a:ext cx="2057401" cy="323165"/>
          </a:xfrm>
          <a:prstGeom prst="rect">
            <a:avLst/>
          </a:prstGeom>
          <a:noFill/>
        </p:spPr>
        <p:txBody>
          <a:bodyPr wrap="square" rtlCol="0">
            <a:spAutoFit/>
          </a:bodyPr>
          <a:lstStyle/>
          <a:p>
            <a:r>
              <a:rPr lang="en-US" sz="1500" dirty="0"/>
              <a:t>Near Real-time Data</a:t>
            </a:r>
          </a:p>
        </p:txBody>
      </p:sp>
      <p:sp>
        <p:nvSpPr>
          <p:cNvPr id="8" name="TextBox 7">
            <a:extLst>
              <a:ext uri="{FF2B5EF4-FFF2-40B4-BE49-F238E27FC236}">
                <a16:creationId xmlns:a16="http://schemas.microsoft.com/office/drawing/2014/main" id="{99BABBF3-E072-3B41-8B89-B678DB0FA600}"/>
              </a:ext>
            </a:extLst>
          </p:cNvPr>
          <p:cNvSpPr txBox="1"/>
          <p:nvPr/>
        </p:nvSpPr>
        <p:spPr>
          <a:xfrm>
            <a:off x="5778829" y="5107938"/>
            <a:ext cx="1754579" cy="323165"/>
          </a:xfrm>
          <a:prstGeom prst="rect">
            <a:avLst/>
          </a:prstGeom>
          <a:noFill/>
        </p:spPr>
        <p:txBody>
          <a:bodyPr wrap="square" rtlCol="0">
            <a:spAutoFit/>
          </a:bodyPr>
          <a:lstStyle/>
          <a:p>
            <a:r>
              <a:rPr lang="en-US" sz="1500" dirty="0"/>
              <a:t>Post-mission Data</a:t>
            </a:r>
          </a:p>
        </p:txBody>
      </p:sp>
    </p:spTree>
    <p:extLst>
      <p:ext uri="{BB962C8B-B14F-4D97-AF65-F5344CB8AC3E}">
        <p14:creationId xmlns:p14="http://schemas.microsoft.com/office/powerpoint/2010/main" val="797310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46">
            <a:extLst>
              <a:ext uri="{FF2B5EF4-FFF2-40B4-BE49-F238E27FC236}">
                <a16:creationId xmlns:a16="http://schemas.microsoft.com/office/drawing/2014/main" id="{DA25DBC1-F0BB-4EAC-A595-6136B479C928}"/>
              </a:ext>
            </a:extLst>
          </p:cNvPr>
          <p:cNvSpPr/>
          <p:nvPr/>
        </p:nvSpPr>
        <p:spPr>
          <a:xfrm>
            <a:off x="4492486" y="1878496"/>
            <a:ext cx="4651513" cy="1754326"/>
          </a:xfrm>
          <a:prstGeom prst="rect">
            <a:avLst/>
          </a:prstGeom>
          <a:gradFill>
            <a:gsLst>
              <a:gs pos="0">
                <a:schemeClr val="accent4">
                  <a:hueOff val="160568"/>
                  <a:satOff val="-11094"/>
                  <a:lumOff val="35674"/>
                </a:schemeClr>
              </a:gs>
              <a:gs pos="45000">
                <a:srgbClr val="C1C5CA"/>
              </a:gs>
              <a:gs pos="100000">
                <a:schemeClr val="accent4">
                  <a:hueOff val="170125"/>
                  <a:satOff val="-9170"/>
                  <a:lumOff val="52057"/>
                </a:schemeClr>
              </a:gs>
            </a:gsLst>
            <a:path path="circle">
              <a:fillToRect l="37721" t="-19636" r="62278" b="119636"/>
            </a:path>
          </a:gradFill>
          <a:ln>
            <a:solidFill>
              <a:schemeClr val="accent4"/>
            </a:solidFill>
          </a:ln>
          <a:extLst>
            <a:ext uri="{C572A759-6A51-4108-AA02-DFA0A04FC94B}">
              <ma14:wrappingTextBoxFlag xmlns="" xmlns:ma14="http://schemas.microsoft.com/office/mac/drawingml/2011/main" val="1"/>
            </a:ext>
          </a:extLst>
        </p:spPr>
        <p:txBody>
          <a:bodyPr wrap="square" lIns="34289" rIns="34289">
            <a:spAutoFit/>
          </a:bodyPr>
          <a:lstStyle/>
          <a:p>
            <a:r>
              <a:rPr b="1" dirty="0">
                <a:solidFill>
                  <a:srgbClr val="002060"/>
                </a:solidFill>
                <a:latin typeface="Red hat"/>
              </a:rPr>
              <a:t>We </a:t>
            </a:r>
            <a:r>
              <a:rPr lang="en-US" b="1" dirty="0">
                <a:solidFill>
                  <a:srgbClr val="002060"/>
                </a:solidFill>
                <a:latin typeface="Red hat"/>
              </a:rPr>
              <a:t>are </a:t>
            </a:r>
            <a:r>
              <a:rPr b="1" dirty="0">
                <a:solidFill>
                  <a:srgbClr val="002060"/>
                </a:solidFill>
                <a:latin typeface="Red hat"/>
              </a:rPr>
              <a:t>develop</a:t>
            </a:r>
            <a:r>
              <a:rPr lang="en-US" b="1" dirty="0">
                <a:solidFill>
                  <a:srgbClr val="002060"/>
                </a:solidFill>
                <a:latin typeface="Red hat"/>
              </a:rPr>
              <a:t>ing</a:t>
            </a:r>
            <a:r>
              <a:rPr b="1" dirty="0">
                <a:solidFill>
                  <a:srgbClr val="002060"/>
                </a:solidFill>
                <a:latin typeface="Red hat"/>
              </a:rPr>
              <a:t> an AUV-based approach leveraging a small, long-range system- Tethys Long-Range AUV (LRAUV).  The LRAUV is helicopter-portable, allowing rapid response to incidents to provide situational awareness for first responders</a:t>
            </a:r>
            <a:r>
              <a:rPr lang="en-US" b="1" dirty="0">
                <a:solidFill>
                  <a:srgbClr val="002060"/>
                </a:solidFill>
                <a:latin typeface="Red hat"/>
              </a:rPr>
              <a:t> carrying a COTS payload</a:t>
            </a:r>
            <a:r>
              <a:rPr b="1" dirty="0">
                <a:solidFill>
                  <a:srgbClr val="002060"/>
                </a:solidFill>
                <a:latin typeface="Red hat"/>
              </a:rPr>
              <a:t>.  </a:t>
            </a:r>
          </a:p>
        </p:txBody>
      </p:sp>
      <p:pic>
        <p:nvPicPr>
          <p:cNvPr id="3" name="Picture 2">
            <a:extLst>
              <a:ext uri="{FF2B5EF4-FFF2-40B4-BE49-F238E27FC236}">
                <a16:creationId xmlns:a16="http://schemas.microsoft.com/office/drawing/2014/main" id="{76D498F1-851E-4769-B9B1-C7088D6669E8}"/>
              </a:ext>
            </a:extLst>
          </p:cNvPr>
          <p:cNvPicPr>
            <a:picLocks noChangeAspect="1"/>
          </p:cNvPicPr>
          <p:nvPr/>
        </p:nvPicPr>
        <p:blipFill>
          <a:blip r:embed="rId2"/>
          <a:stretch>
            <a:fillRect/>
          </a:stretch>
        </p:blipFill>
        <p:spPr>
          <a:xfrm>
            <a:off x="0" y="409713"/>
            <a:ext cx="4302572" cy="6446217"/>
          </a:xfrm>
          <a:prstGeom prst="rect">
            <a:avLst/>
          </a:prstGeom>
        </p:spPr>
      </p:pic>
      <p:sp>
        <p:nvSpPr>
          <p:cNvPr id="4" name="Rectangle 3">
            <a:extLst>
              <a:ext uri="{FF2B5EF4-FFF2-40B4-BE49-F238E27FC236}">
                <a16:creationId xmlns:a16="http://schemas.microsoft.com/office/drawing/2014/main" id="{11054CEA-36AB-40FF-912E-6BA68258E074}"/>
              </a:ext>
            </a:extLst>
          </p:cNvPr>
          <p:cNvSpPr/>
          <p:nvPr/>
        </p:nvSpPr>
        <p:spPr>
          <a:xfrm>
            <a:off x="5778342" y="31836"/>
            <a:ext cx="2079800"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LRAUV</a:t>
            </a:r>
          </a:p>
        </p:txBody>
      </p:sp>
      <p:sp>
        <p:nvSpPr>
          <p:cNvPr id="5" name="TextBox 4">
            <a:extLst>
              <a:ext uri="{FF2B5EF4-FFF2-40B4-BE49-F238E27FC236}">
                <a16:creationId xmlns:a16="http://schemas.microsoft.com/office/drawing/2014/main" id="{434A7EFF-8A7E-489A-9E32-766A139E26C3}"/>
              </a:ext>
            </a:extLst>
          </p:cNvPr>
          <p:cNvSpPr txBox="1"/>
          <p:nvPr/>
        </p:nvSpPr>
        <p:spPr>
          <a:xfrm>
            <a:off x="5049078" y="4234070"/>
            <a:ext cx="3359426" cy="1200329"/>
          </a:xfrm>
          <a:prstGeom prst="rect">
            <a:avLst/>
          </a:prstGeom>
          <a:noFill/>
        </p:spPr>
        <p:txBody>
          <a:bodyPr wrap="square" rtlCol="0">
            <a:spAutoFit/>
          </a:bodyPr>
          <a:lstStyle/>
          <a:p>
            <a:r>
              <a:rPr lang="en-US" dirty="0"/>
              <a:t>The Team:</a:t>
            </a:r>
          </a:p>
          <a:p>
            <a:r>
              <a:rPr lang="en-US" dirty="0"/>
              <a:t>WHOI- Amy Kukulya, Noa Yoder, Owen Cesarano</a:t>
            </a:r>
          </a:p>
          <a:p>
            <a:r>
              <a:rPr lang="en-US" dirty="0"/>
              <a:t>MBARI: Brett Hobson, Brian Kieft</a:t>
            </a:r>
          </a:p>
        </p:txBody>
      </p:sp>
    </p:spTree>
    <p:extLst>
      <p:ext uri="{BB962C8B-B14F-4D97-AF65-F5344CB8AC3E}">
        <p14:creationId xmlns:p14="http://schemas.microsoft.com/office/powerpoint/2010/main" val="695771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8F44482-BCF7-46D7-B03D-55D16CCEF046}"/>
              </a:ext>
            </a:extLst>
          </p:cNvPr>
          <p:cNvPicPr>
            <a:picLocks noChangeAspect="1"/>
          </p:cNvPicPr>
          <p:nvPr/>
        </p:nvPicPr>
        <p:blipFill>
          <a:blip r:embed="rId3"/>
          <a:stretch>
            <a:fillRect/>
          </a:stretch>
        </p:blipFill>
        <p:spPr>
          <a:xfrm>
            <a:off x="0" y="1544785"/>
            <a:ext cx="9144000" cy="4618035"/>
          </a:xfrm>
          <a:prstGeom prst="rect">
            <a:avLst/>
          </a:prstGeom>
        </p:spPr>
      </p:pic>
      <p:sp>
        <p:nvSpPr>
          <p:cNvPr id="8" name="TextBox 7">
            <a:extLst>
              <a:ext uri="{FF2B5EF4-FFF2-40B4-BE49-F238E27FC236}">
                <a16:creationId xmlns:a16="http://schemas.microsoft.com/office/drawing/2014/main" id="{35ACBCCA-1EBF-43ED-A587-028CC6F92BEA}"/>
              </a:ext>
            </a:extLst>
          </p:cNvPr>
          <p:cNvSpPr txBox="1"/>
          <p:nvPr/>
        </p:nvSpPr>
        <p:spPr>
          <a:xfrm>
            <a:off x="6684579" y="5030836"/>
            <a:ext cx="2459421" cy="715581"/>
          </a:xfrm>
          <a:prstGeom prst="rect">
            <a:avLst/>
          </a:prstGeom>
          <a:noFill/>
          <a:ln>
            <a:solidFill>
              <a:schemeClr val="accent1"/>
            </a:solidFill>
          </a:ln>
        </p:spPr>
        <p:txBody>
          <a:bodyPr wrap="square" rtlCol="0">
            <a:spAutoFit/>
          </a:bodyPr>
          <a:lstStyle/>
          <a:p>
            <a:r>
              <a:rPr lang="en-US" sz="1350" dirty="0">
                <a:solidFill>
                  <a:schemeClr val="bg1"/>
                </a:solidFill>
              </a:rPr>
              <a:t>Typically operators use an iPad to run the vehicle, but cell phone, etc. also work</a:t>
            </a:r>
          </a:p>
        </p:txBody>
      </p:sp>
      <p:sp>
        <p:nvSpPr>
          <p:cNvPr id="10" name="TextBox 9">
            <a:extLst>
              <a:ext uri="{FF2B5EF4-FFF2-40B4-BE49-F238E27FC236}">
                <a16:creationId xmlns:a16="http://schemas.microsoft.com/office/drawing/2014/main" id="{2A159C85-DD4C-482D-B01A-AB545BA60F8F}"/>
              </a:ext>
            </a:extLst>
          </p:cNvPr>
          <p:cNvSpPr txBox="1"/>
          <p:nvPr/>
        </p:nvSpPr>
        <p:spPr>
          <a:xfrm>
            <a:off x="2752370" y="1142798"/>
            <a:ext cx="5753201" cy="461665"/>
          </a:xfrm>
          <a:prstGeom prst="rect">
            <a:avLst/>
          </a:prstGeom>
          <a:noFill/>
        </p:spPr>
        <p:txBody>
          <a:bodyPr wrap="square" rtlCol="0">
            <a:spAutoFit/>
          </a:bodyPr>
          <a:lstStyle/>
          <a:p>
            <a:r>
              <a:rPr lang="en-US" sz="2400" dirty="0">
                <a:hlinkClick r:id="rId4"/>
              </a:rPr>
              <a:t>LRAUV.WHOI.EDU</a:t>
            </a:r>
            <a:endParaRPr lang="en-US" sz="1350" dirty="0"/>
          </a:p>
        </p:txBody>
      </p:sp>
      <p:sp>
        <p:nvSpPr>
          <p:cNvPr id="12" name="TextBox 11">
            <a:extLst>
              <a:ext uri="{FF2B5EF4-FFF2-40B4-BE49-F238E27FC236}">
                <a16:creationId xmlns:a16="http://schemas.microsoft.com/office/drawing/2014/main" id="{E92EBDCA-5EBC-4D56-AA19-2F461B5A8A44}"/>
              </a:ext>
            </a:extLst>
          </p:cNvPr>
          <p:cNvSpPr txBox="1"/>
          <p:nvPr/>
        </p:nvSpPr>
        <p:spPr>
          <a:xfrm>
            <a:off x="141890" y="1205367"/>
            <a:ext cx="2703787" cy="369332"/>
          </a:xfrm>
          <a:prstGeom prst="rect">
            <a:avLst/>
          </a:prstGeom>
          <a:noFill/>
        </p:spPr>
        <p:txBody>
          <a:bodyPr wrap="square" rtlCol="0">
            <a:spAutoFit/>
          </a:bodyPr>
          <a:lstStyle/>
          <a:p>
            <a:r>
              <a:rPr lang="en-US" dirty="0"/>
              <a:t>Dash-Command Control:</a:t>
            </a:r>
          </a:p>
        </p:txBody>
      </p:sp>
      <p:pic>
        <p:nvPicPr>
          <p:cNvPr id="13" name="Picture 12">
            <a:extLst>
              <a:ext uri="{FF2B5EF4-FFF2-40B4-BE49-F238E27FC236}">
                <a16:creationId xmlns:a16="http://schemas.microsoft.com/office/drawing/2014/main" id="{8A8FC89E-7249-4BC4-B013-F37592F4C74B}"/>
              </a:ext>
            </a:extLst>
          </p:cNvPr>
          <p:cNvPicPr>
            <a:picLocks noChangeAspect="1"/>
          </p:cNvPicPr>
          <p:nvPr/>
        </p:nvPicPr>
        <p:blipFill>
          <a:blip r:embed="rId5"/>
          <a:stretch>
            <a:fillRect/>
          </a:stretch>
        </p:blipFill>
        <p:spPr>
          <a:xfrm>
            <a:off x="66742" y="4062524"/>
            <a:ext cx="3495979" cy="24397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a16="http://schemas.microsoft.com/office/drawing/2014/main" id="{C589AF50-662B-4B34-B3CD-F16CA9F95348}"/>
              </a:ext>
            </a:extLst>
          </p:cNvPr>
          <p:cNvSpPr/>
          <p:nvPr/>
        </p:nvSpPr>
        <p:spPr>
          <a:xfrm>
            <a:off x="4273421" y="0"/>
            <a:ext cx="4572000" cy="892552"/>
          </a:xfrm>
          <a:prstGeom prst="rect">
            <a:avLst/>
          </a:prstGeom>
        </p:spPr>
        <p:txBody>
          <a:bodyPr>
            <a:spAutoFit/>
          </a:bodyPr>
          <a:lstStyle/>
          <a:p>
            <a:r>
              <a:rPr lang="en-US" dirty="0">
                <a:solidFill>
                  <a:srgbClr val="002060"/>
                </a:solidFill>
              </a:rPr>
              <a:t>All LRAUV operations are conducted via remote communications</a:t>
            </a:r>
          </a:p>
          <a:p>
            <a:pPr marL="214313" indent="-214313">
              <a:buFont typeface="Arial" panose="020B0604020202020204" pitchFamily="34" charset="0"/>
              <a:buChar char="•"/>
            </a:pPr>
            <a:r>
              <a:rPr lang="en-US" sz="1600" dirty="0">
                <a:solidFill>
                  <a:srgbClr val="0069B1"/>
                </a:solidFill>
              </a:rPr>
              <a:t>Command Control can be anywhere with Internet</a:t>
            </a:r>
          </a:p>
        </p:txBody>
      </p:sp>
      <p:sp>
        <p:nvSpPr>
          <p:cNvPr id="4" name="Rectangle 3">
            <a:extLst>
              <a:ext uri="{FF2B5EF4-FFF2-40B4-BE49-F238E27FC236}">
                <a16:creationId xmlns:a16="http://schemas.microsoft.com/office/drawing/2014/main" id="{14B72B2E-30AD-4226-8C5B-765830B92DA6}"/>
              </a:ext>
            </a:extLst>
          </p:cNvPr>
          <p:cNvSpPr/>
          <p:nvPr/>
        </p:nvSpPr>
        <p:spPr>
          <a:xfrm>
            <a:off x="0" y="-24776"/>
            <a:ext cx="3305777" cy="646331"/>
          </a:xfrm>
          <a:prstGeom prst="rect">
            <a:avLst/>
          </a:prstGeom>
        </p:spPr>
        <p:txBody>
          <a:bodyPr wrap="none">
            <a:spAutoFit/>
          </a:bodyPr>
          <a:lstStyle/>
          <a:p>
            <a:r>
              <a:rPr lang="en-US" sz="3600" i="1" dirty="0">
                <a:solidFill>
                  <a:srgbClr val="002060"/>
                </a:solidFill>
                <a:latin typeface="+mj-lt"/>
              </a:rPr>
              <a:t>Remote Tracking</a:t>
            </a:r>
          </a:p>
        </p:txBody>
      </p:sp>
    </p:spTree>
    <p:extLst>
      <p:ext uri="{BB962C8B-B14F-4D97-AF65-F5344CB8AC3E}">
        <p14:creationId xmlns:p14="http://schemas.microsoft.com/office/powerpoint/2010/main" val="1424632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CADBDC-B96C-470B-A36F-CF775C9F30A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43501" y="3648399"/>
            <a:ext cx="4783717" cy="3189145"/>
          </a:xfrm>
          <a:prstGeom prst="rect">
            <a:avLst/>
          </a:prstGeom>
        </p:spPr>
      </p:pic>
      <p:pic>
        <p:nvPicPr>
          <p:cNvPr id="5" name="Picture 4">
            <a:extLst>
              <a:ext uri="{FF2B5EF4-FFF2-40B4-BE49-F238E27FC236}">
                <a16:creationId xmlns:a16="http://schemas.microsoft.com/office/drawing/2014/main" id="{83ECB8B9-32B7-4124-BB80-86F93E4728D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398841" y="1029457"/>
            <a:ext cx="3293583" cy="2195722"/>
          </a:xfrm>
          <a:prstGeom prst="rect">
            <a:avLst/>
          </a:prstGeom>
        </p:spPr>
      </p:pic>
      <p:pic>
        <p:nvPicPr>
          <p:cNvPr id="7" name="Picture 6">
            <a:extLst>
              <a:ext uri="{FF2B5EF4-FFF2-40B4-BE49-F238E27FC236}">
                <a16:creationId xmlns:a16="http://schemas.microsoft.com/office/drawing/2014/main" id="{09B3ED07-F655-4FFA-897D-D60DC5D7AE1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446" y="918153"/>
            <a:ext cx="4589626" cy="3040628"/>
          </a:xfrm>
          <a:prstGeom prst="rect">
            <a:avLst/>
          </a:prstGeom>
        </p:spPr>
      </p:pic>
      <p:sp>
        <p:nvSpPr>
          <p:cNvPr id="8" name="Oval 7">
            <a:extLst>
              <a:ext uri="{FF2B5EF4-FFF2-40B4-BE49-F238E27FC236}">
                <a16:creationId xmlns:a16="http://schemas.microsoft.com/office/drawing/2014/main" id="{9C6347F2-3358-400A-8252-0341C73870DD}"/>
              </a:ext>
            </a:extLst>
          </p:cNvPr>
          <p:cNvSpPr/>
          <p:nvPr/>
        </p:nvSpPr>
        <p:spPr>
          <a:xfrm>
            <a:off x="6994380" y="1936706"/>
            <a:ext cx="413039" cy="374073"/>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Oval 8">
            <a:extLst>
              <a:ext uri="{FF2B5EF4-FFF2-40B4-BE49-F238E27FC236}">
                <a16:creationId xmlns:a16="http://schemas.microsoft.com/office/drawing/2014/main" id="{ABBA72AB-0043-491D-A658-47ECEC2F3255}"/>
              </a:ext>
            </a:extLst>
          </p:cNvPr>
          <p:cNvSpPr/>
          <p:nvPr/>
        </p:nvSpPr>
        <p:spPr>
          <a:xfrm>
            <a:off x="6891335" y="4744991"/>
            <a:ext cx="413039" cy="374073"/>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8EB5C981-BAE0-4ECF-8DB6-E6B7C7C7D3B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876983" y="5004351"/>
            <a:ext cx="1695017" cy="1130012"/>
          </a:xfrm>
          <a:prstGeom prst="rect">
            <a:avLst/>
          </a:prstGeom>
        </p:spPr>
      </p:pic>
      <p:cxnSp>
        <p:nvCxnSpPr>
          <p:cNvPr id="12" name="Straight Arrow Connector 11">
            <a:extLst>
              <a:ext uri="{FF2B5EF4-FFF2-40B4-BE49-F238E27FC236}">
                <a16:creationId xmlns:a16="http://schemas.microsoft.com/office/drawing/2014/main" id="{7294BC94-07FC-411F-8F97-CCE4DF8886BF}"/>
              </a:ext>
            </a:extLst>
          </p:cNvPr>
          <p:cNvCxnSpPr>
            <a:cxnSpLocks/>
          </p:cNvCxnSpPr>
          <p:nvPr/>
        </p:nvCxnSpPr>
        <p:spPr>
          <a:xfrm flipV="1">
            <a:off x="4160520" y="4932028"/>
            <a:ext cx="822960" cy="548640"/>
          </a:xfrm>
          <a:prstGeom prst="straightConnector1">
            <a:avLst/>
          </a:prstGeom>
          <a:ln>
            <a:solidFill>
              <a:srgbClr val="FFC000"/>
            </a:solidFill>
            <a:tailEnd type="triangle"/>
          </a:ln>
        </p:spPr>
        <p:style>
          <a:lnRef idx="3">
            <a:schemeClr val="accent6"/>
          </a:lnRef>
          <a:fillRef idx="0">
            <a:schemeClr val="accent6"/>
          </a:fillRef>
          <a:effectRef idx="2">
            <a:schemeClr val="accent6"/>
          </a:effectRef>
          <a:fontRef idx="minor">
            <a:schemeClr val="tx1"/>
          </a:fontRef>
        </p:style>
      </p:cxnSp>
      <p:pic>
        <p:nvPicPr>
          <p:cNvPr id="11" name="Graphic 10" descr="Voice">
            <a:extLst>
              <a:ext uri="{FF2B5EF4-FFF2-40B4-BE49-F238E27FC236}">
                <a16:creationId xmlns:a16="http://schemas.microsoft.com/office/drawing/2014/main" id="{8C3117FF-835B-45E5-8167-4B1F311BB3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902140">
            <a:off x="6844899" y="5008130"/>
            <a:ext cx="505912" cy="505912"/>
          </a:xfrm>
          <a:prstGeom prst="rect">
            <a:avLst/>
          </a:prstGeom>
        </p:spPr>
      </p:pic>
      <p:pic>
        <p:nvPicPr>
          <p:cNvPr id="13" name="Graphic 12" descr="Voice">
            <a:extLst>
              <a:ext uri="{FF2B5EF4-FFF2-40B4-BE49-F238E27FC236}">
                <a16:creationId xmlns:a16="http://schemas.microsoft.com/office/drawing/2014/main" id="{2BEA3EC0-4BBD-4BC2-95A8-F90635967B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902140">
            <a:off x="6848022" y="2499974"/>
            <a:ext cx="505912" cy="505912"/>
          </a:xfrm>
          <a:prstGeom prst="rect">
            <a:avLst/>
          </a:prstGeom>
        </p:spPr>
      </p:pic>
      <p:sp>
        <p:nvSpPr>
          <p:cNvPr id="14" name="Oval 13">
            <a:extLst>
              <a:ext uri="{FF2B5EF4-FFF2-40B4-BE49-F238E27FC236}">
                <a16:creationId xmlns:a16="http://schemas.microsoft.com/office/drawing/2014/main" id="{A7C2B3CA-4E3A-4E3B-8785-F533289D6477}"/>
              </a:ext>
            </a:extLst>
          </p:cNvPr>
          <p:cNvSpPr/>
          <p:nvPr/>
        </p:nvSpPr>
        <p:spPr>
          <a:xfrm>
            <a:off x="1798080" y="1029457"/>
            <a:ext cx="684728" cy="106196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TextBox 3">
            <a:extLst>
              <a:ext uri="{FF2B5EF4-FFF2-40B4-BE49-F238E27FC236}">
                <a16:creationId xmlns:a16="http://schemas.microsoft.com/office/drawing/2014/main" id="{F06DE872-29F6-46BA-BF83-06A52B098F48}"/>
              </a:ext>
            </a:extLst>
          </p:cNvPr>
          <p:cNvSpPr txBox="1"/>
          <p:nvPr/>
        </p:nvSpPr>
        <p:spPr>
          <a:xfrm>
            <a:off x="2449648" y="3955167"/>
            <a:ext cx="2151424" cy="646331"/>
          </a:xfrm>
          <a:prstGeom prst="rect">
            <a:avLst/>
          </a:prstGeom>
          <a:noFill/>
        </p:spPr>
        <p:txBody>
          <a:bodyPr wrap="square" rtlCol="0">
            <a:spAutoFit/>
          </a:bodyPr>
          <a:lstStyle/>
          <a:p>
            <a:r>
              <a:rPr lang="en-US" dirty="0"/>
              <a:t>Dynamic Docking for parking overnight</a:t>
            </a:r>
          </a:p>
        </p:txBody>
      </p:sp>
      <p:pic>
        <p:nvPicPr>
          <p:cNvPr id="15" name="Picture 14">
            <a:extLst>
              <a:ext uri="{FF2B5EF4-FFF2-40B4-BE49-F238E27FC236}">
                <a16:creationId xmlns:a16="http://schemas.microsoft.com/office/drawing/2014/main" id="{2B09A556-A705-4965-9A12-27C56EF69FB3}"/>
              </a:ext>
            </a:extLst>
          </p:cNvPr>
          <p:cNvPicPr>
            <a:picLocks noChangeAspect="1"/>
          </p:cNvPicPr>
          <p:nvPr/>
        </p:nvPicPr>
        <p:blipFill>
          <a:blip r:embed="rId9"/>
          <a:stretch>
            <a:fillRect/>
          </a:stretch>
        </p:blipFill>
        <p:spPr>
          <a:xfrm rot="5400000">
            <a:off x="428829" y="4434231"/>
            <a:ext cx="2204948" cy="1653710"/>
          </a:xfrm>
          <a:prstGeom prst="rect">
            <a:avLst/>
          </a:prstGeom>
        </p:spPr>
      </p:pic>
      <p:sp>
        <p:nvSpPr>
          <p:cNvPr id="17" name="Rectangle 16">
            <a:extLst>
              <a:ext uri="{FF2B5EF4-FFF2-40B4-BE49-F238E27FC236}">
                <a16:creationId xmlns:a16="http://schemas.microsoft.com/office/drawing/2014/main" id="{ECF6399A-E5C3-465A-BBB4-7076CEAFCDBA}"/>
              </a:ext>
            </a:extLst>
          </p:cNvPr>
          <p:cNvSpPr/>
          <p:nvPr/>
        </p:nvSpPr>
        <p:spPr>
          <a:xfrm>
            <a:off x="2311557" y="-103413"/>
            <a:ext cx="7175951" cy="1077218"/>
          </a:xfrm>
          <a:prstGeom prst="rect">
            <a:avLst/>
          </a:prstGeom>
        </p:spPr>
        <p:txBody>
          <a:bodyPr wrap="square">
            <a:spAutoFit/>
          </a:bodyPr>
          <a:lstStyle/>
          <a:p>
            <a:r>
              <a:rPr lang="en-US" sz="3200" dirty="0">
                <a:solidFill>
                  <a:srgbClr val="002060"/>
                </a:solidFill>
              </a:rPr>
              <a:t>Park, hang-out, wait, undock, </a:t>
            </a:r>
            <a:r>
              <a:rPr lang="en-US" sz="3200" dirty="0">
                <a:solidFill>
                  <a:srgbClr val="FF0000"/>
                </a:solidFill>
              </a:rPr>
              <a:t>recharge</a:t>
            </a:r>
            <a:r>
              <a:rPr lang="en-US" sz="3200" dirty="0">
                <a:solidFill>
                  <a:srgbClr val="002060"/>
                </a:solidFill>
              </a:rPr>
              <a:t>, recovery</a:t>
            </a:r>
          </a:p>
        </p:txBody>
      </p:sp>
      <p:sp>
        <p:nvSpPr>
          <p:cNvPr id="18" name="Rectangle 17">
            <a:extLst>
              <a:ext uri="{FF2B5EF4-FFF2-40B4-BE49-F238E27FC236}">
                <a16:creationId xmlns:a16="http://schemas.microsoft.com/office/drawing/2014/main" id="{4A57B5EA-08A2-479A-A026-15B74BE5D52F}"/>
              </a:ext>
            </a:extLst>
          </p:cNvPr>
          <p:cNvSpPr/>
          <p:nvPr/>
        </p:nvSpPr>
        <p:spPr>
          <a:xfrm>
            <a:off x="277700" y="28943"/>
            <a:ext cx="1767603" cy="584775"/>
          </a:xfrm>
          <a:prstGeom prst="rect">
            <a:avLst/>
          </a:prstGeom>
        </p:spPr>
        <p:txBody>
          <a:bodyPr wrap="square">
            <a:spAutoFit/>
          </a:bodyPr>
          <a:lstStyle/>
          <a:p>
            <a:r>
              <a:rPr lang="en-US" sz="3200" dirty="0">
                <a:solidFill>
                  <a:srgbClr val="002060"/>
                </a:solidFill>
                <a:effectLst>
                  <a:outerShdw blurRad="38100" dist="38100" dir="2700000" algn="tl">
                    <a:srgbClr val="000000">
                      <a:alpha val="43137"/>
                    </a:srgbClr>
                  </a:outerShdw>
                </a:effectLst>
              </a:rPr>
              <a:t>Docking:</a:t>
            </a:r>
          </a:p>
        </p:txBody>
      </p:sp>
    </p:spTree>
    <p:extLst>
      <p:ext uri="{BB962C8B-B14F-4D97-AF65-F5344CB8AC3E}">
        <p14:creationId xmlns:p14="http://schemas.microsoft.com/office/powerpoint/2010/main" val="164933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12">
            <a:extLst>
              <a:ext uri="{FF2B5EF4-FFF2-40B4-BE49-F238E27FC236}">
                <a16:creationId xmlns:a16="http://schemas.microsoft.com/office/drawing/2014/main" id="{6F80443B-8475-5043-A109-64BD25A87290}"/>
              </a:ext>
            </a:extLst>
          </p:cNvPr>
          <p:cNvSpPr txBox="1">
            <a:spLocks/>
          </p:cNvSpPr>
          <p:nvPr/>
        </p:nvSpPr>
        <p:spPr>
          <a:xfrm>
            <a:off x="360551" y="151170"/>
            <a:ext cx="6619105" cy="742950"/>
          </a:xfrm>
          <a:prstGeom prst="rect">
            <a:avLst/>
          </a:prstGeom>
        </p:spPr>
        <p:txBody>
          <a:bodyPr/>
          <a:lstStyle>
            <a:lvl1pPr algn="l" defTabSz="905255" rtl="0" eaLnBrk="1" latinLnBrk="0" hangingPunct="1">
              <a:lnSpc>
                <a:spcPct val="90000"/>
              </a:lnSpc>
              <a:spcBef>
                <a:spcPct val="0"/>
              </a:spcBef>
              <a:buNone/>
              <a:defRPr sz="3959" kern="1200" spc="-98">
                <a:solidFill>
                  <a:schemeClr val="tx1"/>
                </a:solidFill>
                <a:latin typeface="+mj-lt"/>
                <a:ea typeface="+mj-ea"/>
                <a:cs typeface="+mj-cs"/>
              </a:defRPr>
            </a:lvl1pPr>
          </a:lstStyle>
          <a:p>
            <a:r>
              <a:rPr lang="en-US" sz="2969" dirty="0">
                <a:solidFill>
                  <a:srgbClr val="002060"/>
                </a:solidFill>
              </a:rPr>
              <a:t>Finding oil in the Arctic</a:t>
            </a:r>
          </a:p>
        </p:txBody>
      </p:sp>
      <p:sp>
        <p:nvSpPr>
          <p:cNvPr id="3" name="Shape 213">
            <a:extLst>
              <a:ext uri="{FF2B5EF4-FFF2-40B4-BE49-F238E27FC236}">
                <a16:creationId xmlns:a16="http://schemas.microsoft.com/office/drawing/2014/main" id="{A0C08389-E08C-DF4F-87B4-413971D8DBB8}"/>
              </a:ext>
            </a:extLst>
          </p:cNvPr>
          <p:cNvSpPr txBox="1">
            <a:spLocks/>
          </p:cNvSpPr>
          <p:nvPr/>
        </p:nvSpPr>
        <p:spPr>
          <a:xfrm>
            <a:off x="93519" y="1640847"/>
            <a:ext cx="6492098" cy="3657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Highlight the capacity to search for “dissolved hydrocarbons” (using a fluorescein-dye release) as an analogue.</a:t>
            </a:r>
          </a:p>
          <a:p>
            <a:endParaRPr lang="en-US" sz="1800" dirty="0"/>
          </a:p>
          <a:p>
            <a:r>
              <a:rPr lang="en-US" sz="1800" dirty="0"/>
              <a:t>USE COTS- oil detection sensor on REMUS-100 AUV (</a:t>
            </a:r>
            <a:r>
              <a:rPr lang="en-US" sz="1800" dirty="0" err="1"/>
              <a:t>SeaOwl</a:t>
            </a:r>
            <a:r>
              <a:rPr lang="en-US" sz="1800" dirty="0"/>
              <a:t>)</a:t>
            </a:r>
          </a:p>
          <a:p>
            <a:endParaRPr lang="en-US" sz="1800" dirty="0"/>
          </a:p>
          <a:p>
            <a:pPr marL="114300" indent="-114300"/>
            <a:r>
              <a:rPr lang="en-US" sz="1800" dirty="0"/>
              <a:t> Map “areas” where a chemical signal exists and doesn’t exist.</a:t>
            </a:r>
          </a:p>
          <a:p>
            <a:pPr marL="114300" indent="-114300"/>
            <a:endParaRPr lang="en-US" sz="1800" dirty="0"/>
          </a:p>
          <a:p>
            <a:r>
              <a:rPr lang="en-US" sz="1800" dirty="0"/>
              <a:t>Adaptive search algorithm (Find Max, one of many options)</a:t>
            </a:r>
          </a:p>
          <a:p>
            <a:endParaRPr lang="en-US" sz="1800" dirty="0"/>
          </a:p>
          <a:p>
            <a:r>
              <a:rPr lang="en-US" sz="1800" dirty="0"/>
              <a:t>Real-time data via ACOMMS/Iridium back to Command Control Center, Where to put the boom? etc. Mitigate damages</a:t>
            </a:r>
          </a:p>
          <a:p>
            <a:pPr marL="342904" lvl="1" indent="-137161">
              <a:spcBef>
                <a:spcPts val="300"/>
              </a:spcBef>
              <a:defRPr sz="2000"/>
            </a:pPr>
            <a:endParaRPr lang="en-US" sz="1500" dirty="0"/>
          </a:p>
          <a:p>
            <a:pPr marL="342904" lvl="1" indent="-137161">
              <a:spcBef>
                <a:spcPts val="300"/>
              </a:spcBef>
              <a:defRPr sz="2000"/>
            </a:pPr>
            <a:endParaRPr lang="en-US" sz="1500" dirty="0"/>
          </a:p>
        </p:txBody>
      </p:sp>
      <p:sp>
        <p:nvSpPr>
          <p:cNvPr id="4" name="Shape 214">
            <a:extLst>
              <a:ext uri="{FF2B5EF4-FFF2-40B4-BE49-F238E27FC236}">
                <a16:creationId xmlns:a16="http://schemas.microsoft.com/office/drawing/2014/main" id="{014A241B-DDE4-2C46-85CD-8AFC1F78494C}"/>
              </a:ext>
            </a:extLst>
          </p:cNvPr>
          <p:cNvSpPr>
            <a:spLocks noGrp="1"/>
          </p:cNvSpPr>
          <p:nvPr>
            <p:ph type="sldNum" sz="quarter" idx="2"/>
          </p:nvPr>
        </p:nvSpPr>
        <p:spPr>
          <a:xfrm>
            <a:off x="6878667" y="693220"/>
            <a:ext cx="201978" cy="201834"/>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pPr/>
              <a:t>22</a:t>
            </a:fld>
            <a:endParaRPr/>
          </a:p>
        </p:txBody>
      </p:sp>
      <p:pic>
        <p:nvPicPr>
          <p:cNvPr id="7" name="Picture 6">
            <a:extLst>
              <a:ext uri="{FF2B5EF4-FFF2-40B4-BE49-F238E27FC236}">
                <a16:creationId xmlns:a16="http://schemas.microsoft.com/office/drawing/2014/main" id="{48B2CC7C-77CE-154F-9CC5-300D2758E2AB}"/>
              </a:ext>
            </a:extLst>
          </p:cNvPr>
          <p:cNvPicPr>
            <a:picLocks noChangeAspect="1"/>
          </p:cNvPicPr>
          <p:nvPr/>
        </p:nvPicPr>
        <p:blipFill>
          <a:blip r:embed="rId2" cstate="print"/>
          <a:stretch>
            <a:fillRect/>
          </a:stretch>
        </p:blipFill>
        <p:spPr>
          <a:xfrm rot="17452590">
            <a:off x="5011001" y="1521599"/>
            <a:ext cx="5466165" cy="3896096"/>
          </a:xfrm>
          <a:prstGeom prst="rect">
            <a:avLst/>
          </a:prstGeom>
        </p:spPr>
      </p:pic>
    </p:spTree>
    <p:extLst>
      <p:ext uri="{BB962C8B-B14F-4D97-AF65-F5344CB8AC3E}">
        <p14:creationId xmlns:p14="http://schemas.microsoft.com/office/powerpoint/2010/main" val="7162879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8CF9D7-1742-4BFB-93E0-69BE4D832E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2082" y="2345154"/>
            <a:ext cx="1976714" cy="3757346"/>
          </a:xfrm>
          <a:prstGeom prst="rect">
            <a:avLst/>
          </a:prstGeom>
        </p:spPr>
      </p:pic>
      <p:pic>
        <p:nvPicPr>
          <p:cNvPr id="3" name="Picture 2">
            <a:extLst>
              <a:ext uri="{FF2B5EF4-FFF2-40B4-BE49-F238E27FC236}">
                <a16:creationId xmlns:a16="http://schemas.microsoft.com/office/drawing/2014/main" id="{2C76F08D-A412-4EC1-ABDA-E315B35751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6551" y="1888510"/>
            <a:ext cx="3029634" cy="2383762"/>
          </a:xfrm>
          <a:prstGeom prst="rect">
            <a:avLst/>
          </a:prstGeom>
        </p:spPr>
      </p:pic>
      <p:sp>
        <p:nvSpPr>
          <p:cNvPr id="5" name="Rectangle 4">
            <a:extLst>
              <a:ext uri="{FF2B5EF4-FFF2-40B4-BE49-F238E27FC236}">
                <a16:creationId xmlns:a16="http://schemas.microsoft.com/office/drawing/2014/main" id="{2A2E4751-397D-4D33-85CA-6E3AADD794EE}"/>
              </a:ext>
            </a:extLst>
          </p:cNvPr>
          <p:cNvSpPr/>
          <p:nvPr/>
        </p:nvSpPr>
        <p:spPr>
          <a:xfrm>
            <a:off x="6227115" y="4352901"/>
            <a:ext cx="2554729" cy="923330"/>
          </a:xfrm>
          <a:prstGeom prst="rect">
            <a:avLst/>
          </a:prstGeom>
        </p:spPr>
        <p:txBody>
          <a:bodyPr wrap="square">
            <a:spAutoFit/>
          </a:bodyPr>
          <a:lstStyle/>
          <a:p>
            <a:r>
              <a:rPr lang="en-US" sz="1350" dirty="0"/>
              <a:t>188 km from Woods Hole shipwreck actively leaking oil….in LRAUV wheelhouse (Scott Lungren (NOAA)</a:t>
            </a:r>
          </a:p>
        </p:txBody>
      </p:sp>
      <p:sp>
        <p:nvSpPr>
          <p:cNvPr id="6" name="Rectangle 5">
            <a:extLst>
              <a:ext uri="{FF2B5EF4-FFF2-40B4-BE49-F238E27FC236}">
                <a16:creationId xmlns:a16="http://schemas.microsoft.com/office/drawing/2014/main" id="{820B5F8A-7288-425D-B454-E0C74080FDB1}"/>
              </a:ext>
            </a:extLst>
          </p:cNvPr>
          <p:cNvSpPr/>
          <p:nvPr/>
        </p:nvSpPr>
        <p:spPr>
          <a:xfrm>
            <a:off x="-88111" y="1095161"/>
            <a:ext cx="4572000" cy="646331"/>
          </a:xfrm>
          <a:prstGeom prst="rect">
            <a:avLst/>
          </a:prstGeom>
        </p:spPr>
        <p:txBody>
          <a:bodyPr wrap="square">
            <a:spAutoFit/>
          </a:bodyPr>
          <a:lstStyle/>
          <a:p>
            <a:pPr marL="214313" indent="-214313">
              <a:buFont typeface="Arial" panose="020B0604020202020204" pitchFamily="34" charset="0"/>
              <a:buChar char="•"/>
            </a:pPr>
            <a:r>
              <a:rPr lang="en-US" dirty="0">
                <a:solidFill>
                  <a:srgbClr val="00B050"/>
                </a:solidFill>
              </a:rPr>
              <a:t>Overview of over-the-horizon mission – </a:t>
            </a:r>
            <a:r>
              <a:rPr lang="en-US" dirty="0" err="1">
                <a:solidFill>
                  <a:srgbClr val="00B050"/>
                </a:solidFill>
              </a:rPr>
              <a:t>Shipless</a:t>
            </a:r>
            <a:r>
              <a:rPr lang="en-US" dirty="0">
                <a:solidFill>
                  <a:srgbClr val="00B050"/>
                </a:solidFill>
              </a:rPr>
              <a:t> Operations</a:t>
            </a:r>
          </a:p>
        </p:txBody>
      </p:sp>
      <p:pic>
        <p:nvPicPr>
          <p:cNvPr id="9" name="Picture 8">
            <a:extLst>
              <a:ext uri="{FF2B5EF4-FFF2-40B4-BE49-F238E27FC236}">
                <a16:creationId xmlns:a16="http://schemas.microsoft.com/office/drawing/2014/main" id="{1E39A206-56DB-47F8-9573-8B1F9272B7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15" y="2592028"/>
            <a:ext cx="3628342" cy="2030401"/>
          </a:xfrm>
          <a:prstGeom prst="rect">
            <a:avLst/>
          </a:prstGeom>
        </p:spPr>
      </p:pic>
      <p:sp>
        <p:nvSpPr>
          <p:cNvPr id="4" name="Rectangle 3">
            <a:extLst>
              <a:ext uri="{FF2B5EF4-FFF2-40B4-BE49-F238E27FC236}">
                <a16:creationId xmlns:a16="http://schemas.microsoft.com/office/drawing/2014/main" id="{213EFE6E-D03B-40B9-B333-8F64822F3E2D}"/>
              </a:ext>
            </a:extLst>
          </p:cNvPr>
          <p:cNvSpPr/>
          <p:nvPr/>
        </p:nvSpPr>
        <p:spPr>
          <a:xfrm>
            <a:off x="587536" y="85350"/>
            <a:ext cx="7646709" cy="646331"/>
          </a:xfrm>
          <a:prstGeom prst="rect">
            <a:avLst/>
          </a:prstGeom>
        </p:spPr>
        <p:txBody>
          <a:bodyPr wrap="none">
            <a:spAutoFit/>
          </a:bodyPr>
          <a:lstStyle/>
          <a:p>
            <a:r>
              <a:rPr lang="en-US" sz="3600" dirty="0">
                <a:solidFill>
                  <a:schemeClr val="accent1">
                    <a:lumMod val="50000"/>
                  </a:schemeClr>
                </a:solidFill>
                <a:latin typeface="Red hat"/>
              </a:rPr>
              <a:t>Long-range adds versatility: Wreck 1487</a:t>
            </a:r>
          </a:p>
        </p:txBody>
      </p:sp>
    </p:spTree>
    <p:extLst>
      <p:ext uri="{BB962C8B-B14F-4D97-AF65-F5344CB8AC3E}">
        <p14:creationId xmlns:p14="http://schemas.microsoft.com/office/powerpoint/2010/main" val="3177621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1A77F54-1419-43E0-B824-9E05E54DFA94}"/>
              </a:ext>
            </a:extLst>
          </p:cNvPr>
          <p:cNvPicPr>
            <a:picLocks noChangeAspect="1"/>
          </p:cNvPicPr>
          <p:nvPr/>
        </p:nvPicPr>
        <p:blipFill>
          <a:blip r:embed="rId3"/>
          <a:stretch>
            <a:fillRect/>
          </a:stretch>
        </p:blipFill>
        <p:spPr>
          <a:xfrm>
            <a:off x="0" y="677081"/>
            <a:ext cx="5282627" cy="6093369"/>
          </a:xfrm>
          <a:prstGeom prst="rect">
            <a:avLst/>
          </a:prstGeom>
        </p:spPr>
      </p:pic>
      <p:sp>
        <p:nvSpPr>
          <p:cNvPr id="10" name="TextBox 9">
            <a:extLst>
              <a:ext uri="{FF2B5EF4-FFF2-40B4-BE49-F238E27FC236}">
                <a16:creationId xmlns:a16="http://schemas.microsoft.com/office/drawing/2014/main" id="{F8C2574C-7BC1-429F-AA0E-F735607E06FF}"/>
              </a:ext>
            </a:extLst>
          </p:cNvPr>
          <p:cNvSpPr txBox="1"/>
          <p:nvPr/>
        </p:nvSpPr>
        <p:spPr>
          <a:xfrm>
            <a:off x="315343" y="59742"/>
            <a:ext cx="8137371" cy="646331"/>
          </a:xfrm>
          <a:prstGeom prst="rect">
            <a:avLst/>
          </a:prstGeom>
          <a:noFill/>
        </p:spPr>
        <p:txBody>
          <a:bodyPr wrap="square" rtlCol="0">
            <a:spAutoFit/>
          </a:bodyPr>
          <a:lstStyle/>
          <a:p>
            <a:r>
              <a:rPr lang="en-US" sz="3600" dirty="0">
                <a:solidFill>
                  <a:schemeClr val="accent1">
                    <a:lumMod val="50000"/>
                  </a:schemeClr>
                </a:solidFill>
                <a:latin typeface="Red hat"/>
              </a:rPr>
              <a:t>Long-range adds versatility: Wreck 1487</a:t>
            </a:r>
          </a:p>
        </p:txBody>
      </p:sp>
      <p:pic>
        <p:nvPicPr>
          <p:cNvPr id="12" name="Picture 11">
            <a:extLst>
              <a:ext uri="{FF2B5EF4-FFF2-40B4-BE49-F238E27FC236}">
                <a16:creationId xmlns:a16="http://schemas.microsoft.com/office/drawing/2014/main" id="{79607EC5-CA53-4EAA-B5E8-05F4B78643AE}"/>
              </a:ext>
            </a:extLst>
          </p:cNvPr>
          <p:cNvPicPr>
            <a:picLocks noChangeAspect="1"/>
          </p:cNvPicPr>
          <p:nvPr/>
        </p:nvPicPr>
        <p:blipFill>
          <a:blip r:embed="rId4"/>
          <a:stretch>
            <a:fillRect/>
          </a:stretch>
        </p:blipFill>
        <p:spPr>
          <a:xfrm>
            <a:off x="4231532" y="3929975"/>
            <a:ext cx="3263655" cy="1516600"/>
          </a:xfrm>
          <a:prstGeom prst="rect">
            <a:avLst/>
          </a:prstGeom>
          <a:ln w="57150">
            <a:solidFill>
              <a:schemeClr val="accent2">
                <a:lumMod val="75000"/>
              </a:schemeClr>
            </a:solidFill>
          </a:ln>
        </p:spPr>
      </p:pic>
      <p:cxnSp>
        <p:nvCxnSpPr>
          <p:cNvPr id="14" name="Straight Arrow Connector 13">
            <a:extLst>
              <a:ext uri="{FF2B5EF4-FFF2-40B4-BE49-F238E27FC236}">
                <a16:creationId xmlns:a16="http://schemas.microsoft.com/office/drawing/2014/main" id="{4C0B0890-3943-4C87-B299-78EF6C42EC2B}"/>
              </a:ext>
            </a:extLst>
          </p:cNvPr>
          <p:cNvCxnSpPr/>
          <p:nvPr/>
        </p:nvCxnSpPr>
        <p:spPr>
          <a:xfrm flipH="1">
            <a:off x="3385226" y="5086651"/>
            <a:ext cx="1060314" cy="71984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65F9B9E-E237-46F3-A90C-C3212F27BB29}"/>
              </a:ext>
            </a:extLst>
          </p:cNvPr>
          <p:cNvSpPr txBox="1"/>
          <p:nvPr/>
        </p:nvSpPr>
        <p:spPr>
          <a:xfrm>
            <a:off x="5904067" y="964713"/>
            <a:ext cx="2548647" cy="2862322"/>
          </a:xfrm>
          <a:prstGeom prst="rect">
            <a:avLst/>
          </a:prstGeom>
          <a:noFill/>
        </p:spPr>
        <p:txBody>
          <a:bodyPr wrap="square" rtlCol="0">
            <a:spAutoFit/>
          </a:bodyPr>
          <a:lstStyle/>
          <a:p>
            <a:pPr marL="285750" indent="-285750">
              <a:buFont typeface="Arial" panose="020B0604020202020204" pitchFamily="34" charset="0"/>
              <a:buChar char="•"/>
            </a:pPr>
            <a:r>
              <a:rPr lang="en-US" dirty="0"/>
              <a:t>13 day mission out to the shelf break and back with LRAUV</a:t>
            </a:r>
          </a:p>
          <a:p>
            <a:pPr marL="285750" indent="-285750">
              <a:buFont typeface="Arial" panose="020B0604020202020204" pitchFamily="34" charset="0"/>
              <a:buChar char="•"/>
            </a:pPr>
            <a:r>
              <a:rPr lang="en-US" dirty="0"/>
              <a:t>Started out as a find-the-oil mission</a:t>
            </a:r>
          </a:p>
          <a:p>
            <a:pPr marL="285750" indent="-285750">
              <a:buFont typeface="Arial" panose="020B0604020202020204" pitchFamily="34" charset="0"/>
              <a:buChar char="•"/>
            </a:pPr>
            <a:r>
              <a:rPr lang="en-US" dirty="0"/>
              <a:t>A </a:t>
            </a:r>
            <a:r>
              <a:rPr lang="en-US" dirty="0" err="1"/>
              <a:t>Nor’ester</a:t>
            </a:r>
            <a:r>
              <a:rPr lang="en-US" dirty="0"/>
              <a:t> hit the area and we reprogrammed to yo-yo to collect storm impact data on T&amp;S</a:t>
            </a:r>
          </a:p>
        </p:txBody>
      </p:sp>
    </p:spTree>
    <p:extLst>
      <p:ext uri="{BB962C8B-B14F-4D97-AF65-F5344CB8AC3E}">
        <p14:creationId xmlns:p14="http://schemas.microsoft.com/office/powerpoint/2010/main" val="4164883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7AFBAC-0D14-4E5E-AFB9-0168975D3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59" y="92508"/>
            <a:ext cx="9356917" cy="6095794"/>
          </a:xfrm>
          <a:prstGeom prst="rect">
            <a:avLst/>
          </a:prstGeom>
        </p:spPr>
      </p:pic>
      <p:sp>
        <p:nvSpPr>
          <p:cNvPr id="2" name="Rectangle 1">
            <a:extLst>
              <a:ext uri="{FF2B5EF4-FFF2-40B4-BE49-F238E27FC236}">
                <a16:creationId xmlns:a16="http://schemas.microsoft.com/office/drawing/2014/main" id="{E55401C0-186B-4CBC-807E-885CAE63F9C0}"/>
              </a:ext>
            </a:extLst>
          </p:cNvPr>
          <p:cNvSpPr/>
          <p:nvPr/>
        </p:nvSpPr>
        <p:spPr>
          <a:xfrm>
            <a:off x="5049115" y="4625422"/>
            <a:ext cx="4201343" cy="507831"/>
          </a:xfrm>
          <a:prstGeom prst="rect">
            <a:avLst/>
          </a:prstGeom>
        </p:spPr>
        <p:txBody>
          <a:bodyPr wrap="none">
            <a:spAutoFit/>
          </a:bodyPr>
          <a:lstStyle/>
          <a:p>
            <a:r>
              <a:rPr lang="en-US" sz="2700" dirty="0">
                <a:solidFill>
                  <a:srgbClr val="FFFF00"/>
                </a:solidFill>
                <a:latin typeface="Franklin Gothic Medium" panose="020B0603020102020204" pitchFamily="34" charset="0"/>
              </a:rPr>
              <a:t>LRAUV</a:t>
            </a:r>
            <a:r>
              <a:rPr lang="en-US" sz="2700" dirty="0">
                <a:latin typeface="Franklin Gothic Medium" panose="020B0603020102020204" pitchFamily="34" charset="0"/>
              </a:rPr>
              <a:t> </a:t>
            </a:r>
            <a:r>
              <a:rPr lang="en-US" sz="2700" dirty="0">
                <a:solidFill>
                  <a:schemeClr val="bg2"/>
                </a:solidFill>
                <a:latin typeface="Franklin Gothic Medium" panose="020B0603020102020204" pitchFamily="34" charset="0"/>
              </a:rPr>
              <a:t>Ready for questions</a:t>
            </a:r>
          </a:p>
        </p:txBody>
      </p:sp>
      <p:sp>
        <p:nvSpPr>
          <p:cNvPr id="3" name="TextBox 2">
            <a:extLst>
              <a:ext uri="{FF2B5EF4-FFF2-40B4-BE49-F238E27FC236}">
                <a16:creationId xmlns:a16="http://schemas.microsoft.com/office/drawing/2014/main" id="{9CF1FD4D-71CB-422B-A023-976698AE5896}"/>
              </a:ext>
            </a:extLst>
          </p:cNvPr>
          <p:cNvSpPr txBox="1"/>
          <p:nvPr/>
        </p:nvSpPr>
        <p:spPr>
          <a:xfrm>
            <a:off x="0" y="1134250"/>
            <a:ext cx="2010104" cy="507831"/>
          </a:xfrm>
          <a:prstGeom prst="rect">
            <a:avLst/>
          </a:prstGeom>
          <a:noFill/>
        </p:spPr>
        <p:txBody>
          <a:bodyPr wrap="square" rtlCol="0">
            <a:spAutoFit/>
          </a:bodyPr>
          <a:lstStyle/>
          <a:p>
            <a:r>
              <a:rPr lang="en-US" sz="2700" dirty="0">
                <a:solidFill>
                  <a:schemeClr val="bg2"/>
                </a:solidFill>
                <a:latin typeface="Franklin Gothic Medium" panose="020B0603020102020204" pitchFamily="34" charset="0"/>
              </a:rPr>
              <a:t>Thanks and </a:t>
            </a:r>
          </a:p>
        </p:txBody>
      </p:sp>
      <p:sp>
        <p:nvSpPr>
          <p:cNvPr id="5" name="TextBox 4">
            <a:extLst>
              <a:ext uri="{FF2B5EF4-FFF2-40B4-BE49-F238E27FC236}">
                <a16:creationId xmlns:a16="http://schemas.microsoft.com/office/drawing/2014/main" id="{18179C3D-DF70-4D0A-9541-85C6D693D41A}"/>
              </a:ext>
            </a:extLst>
          </p:cNvPr>
          <p:cNvSpPr txBox="1"/>
          <p:nvPr/>
        </p:nvSpPr>
        <p:spPr>
          <a:xfrm>
            <a:off x="6242180" y="5349255"/>
            <a:ext cx="4595326" cy="523220"/>
          </a:xfrm>
          <a:prstGeom prst="rect">
            <a:avLst/>
          </a:prstGeom>
          <a:noFill/>
        </p:spPr>
        <p:txBody>
          <a:bodyPr wrap="square" rtlCol="0">
            <a:spAutoFit/>
          </a:bodyPr>
          <a:lstStyle/>
          <a:p>
            <a:r>
              <a:rPr lang="en-US" sz="2800" dirty="0">
                <a:solidFill>
                  <a:srgbClr val="002060"/>
                </a:solidFill>
                <a:latin typeface="Red hat"/>
              </a:rPr>
              <a:t>@</a:t>
            </a:r>
            <a:r>
              <a:rPr lang="en-US" sz="2800" dirty="0" err="1">
                <a:solidFill>
                  <a:srgbClr val="002060"/>
                </a:solidFill>
                <a:latin typeface="Red hat"/>
              </a:rPr>
              <a:t>sciboticslab</a:t>
            </a:r>
            <a:endParaRPr lang="en-US" sz="2800" dirty="0">
              <a:solidFill>
                <a:srgbClr val="002060"/>
              </a:solidFill>
              <a:latin typeface="Red hat"/>
            </a:endParaRPr>
          </a:p>
        </p:txBody>
      </p:sp>
    </p:spTree>
    <p:extLst>
      <p:ext uri="{BB962C8B-B14F-4D97-AF65-F5344CB8AC3E}">
        <p14:creationId xmlns:p14="http://schemas.microsoft.com/office/powerpoint/2010/main" val="336770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Vehicles dive from 0 - 6000 meters…"/>
          <p:cNvSpPr txBox="1"/>
          <p:nvPr/>
        </p:nvSpPr>
        <p:spPr>
          <a:xfrm>
            <a:off x="1079372" y="4674714"/>
            <a:ext cx="7241018" cy="1557270"/>
          </a:xfrm>
          <a:prstGeom prst="rect">
            <a:avLst/>
          </a:prstGeom>
          <a:ln w="12700">
            <a:solidFill>
              <a:srgbClr val="55D7FF"/>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spAutoFit/>
          </a:bodyPr>
          <a:lstStyle/>
          <a:p>
            <a:pPr marL="138723" indent="-138723" defTabSz="241101">
              <a:lnSpc>
                <a:spcPct val="120000"/>
              </a:lnSpc>
              <a:buSzPct val="75000"/>
              <a:buChar char="•"/>
              <a:defRPr sz="4400">
                <a:solidFill>
                  <a:srgbClr val="FFFFFF"/>
                </a:solidFill>
                <a:latin typeface="Avenir Book"/>
                <a:ea typeface="Avenir Book"/>
                <a:cs typeface="Avenir Book"/>
                <a:sym typeface="Avenir Book"/>
              </a:defRPr>
            </a:pPr>
            <a:r>
              <a:rPr lang="en-US" sz="1650" dirty="0">
                <a:latin typeface="Red hat"/>
              </a:rPr>
              <a:t>Collaborative team to innovate new payloads and capabilities…</a:t>
            </a:r>
            <a:r>
              <a:rPr lang="en-US" sz="1650" dirty="0">
                <a:solidFill>
                  <a:srgbClr val="FFFF00"/>
                </a:solidFill>
                <a:latin typeface="Red hat"/>
              </a:rPr>
              <a:t>Rapidly</a:t>
            </a:r>
            <a:endParaRPr sz="1650" dirty="0">
              <a:solidFill>
                <a:srgbClr val="FFFF00"/>
              </a:solidFill>
              <a:latin typeface="Red hat"/>
            </a:endParaRPr>
          </a:p>
          <a:p>
            <a:pPr marL="138723" indent="-138723" defTabSz="241101">
              <a:lnSpc>
                <a:spcPct val="120000"/>
              </a:lnSpc>
              <a:buSzPct val="75000"/>
              <a:buChar char="•"/>
              <a:defRPr sz="4400">
                <a:solidFill>
                  <a:srgbClr val="FFFFFF"/>
                </a:solidFill>
                <a:latin typeface="Avenir Book"/>
                <a:ea typeface="Avenir Book"/>
                <a:cs typeface="Avenir Book"/>
                <a:sym typeface="Avenir Book"/>
              </a:defRPr>
            </a:pPr>
            <a:r>
              <a:rPr lang="en-US" sz="1650" dirty="0">
                <a:latin typeface="Red hat"/>
              </a:rPr>
              <a:t>Goal is to train many operators, no prior experience needed across departments/institutions</a:t>
            </a:r>
            <a:endParaRPr sz="1650" dirty="0">
              <a:latin typeface="Red hat"/>
            </a:endParaRPr>
          </a:p>
          <a:p>
            <a:pPr marL="138723" indent="-138723" defTabSz="241101">
              <a:lnSpc>
                <a:spcPct val="120000"/>
              </a:lnSpc>
              <a:buSzPct val="75000"/>
              <a:buChar char="•"/>
              <a:defRPr sz="4400">
                <a:solidFill>
                  <a:srgbClr val="FFFFFF"/>
                </a:solidFill>
                <a:latin typeface="Avenir Book"/>
                <a:ea typeface="Avenir Book"/>
                <a:cs typeface="Avenir Book"/>
                <a:sym typeface="Avenir Book"/>
              </a:defRPr>
            </a:pPr>
            <a:r>
              <a:rPr sz="1650" dirty="0">
                <a:latin typeface="Red hat"/>
              </a:rPr>
              <a:t>Interchangeable sensors</a:t>
            </a:r>
            <a:r>
              <a:rPr lang="en-US" sz="1650" dirty="0">
                <a:latin typeface="Red hat"/>
              </a:rPr>
              <a:t> payloads and/or multivehicle interaction</a:t>
            </a:r>
          </a:p>
          <a:p>
            <a:pPr marL="138723" indent="-138723" defTabSz="241101">
              <a:lnSpc>
                <a:spcPct val="120000"/>
              </a:lnSpc>
              <a:buSzPct val="75000"/>
              <a:buChar char="•"/>
              <a:defRPr sz="4400">
                <a:solidFill>
                  <a:srgbClr val="FFFFFF"/>
                </a:solidFill>
                <a:latin typeface="Avenir Book"/>
                <a:ea typeface="Avenir Book"/>
                <a:cs typeface="Avenir Book"/>
                <a:sym typeface="Avenir Book"/>
              </a:defRPr>
            </a:pPr>
            <a:r>
              <a:rPr lang="en-US" sz="1650" dirty="0">
                <a:latin typeface="Red hat"/>
              </a:rPr>
              <a:t>Boundless applications</a:t>
            </a:r>
            <a:endParaRPr sz="1650" dirty="0">
              <a:latin typeface="Red hat"/>
            </a:endParaRPr>
          </a:p>
        </p:txBody>
      </p:sp>
      <p:sp>
        <p:nvSpPr>
          <p:cNvPr id="305" name="REMUS Autonomous Underwater Vehicle (AUV)"/>
          <p:cNvSpPr txBox="1">
            <a:spLocks noGrp="1"/>
          </p:cNvSpPr>
          <p:nvPr>
            <p:ph type="title" idx="4294967295"/>
          </p:nvPr>
        </p:nvSpPr>
        <p:spPr>
          <a:xfrm>
            <a:off x="1427764" y="3653537"/>
            <a:ext cx="6127105" cy="951479"/>
          </a:xfrm>
          <a:prstGeom prst="rect">
            <a:avLst/>
          </a:prstGeom>
        </p:spPr>
        <p:txBody>
          <a:bodyPr vert="horz" lIns="26789" tIns="26789" rIns="26789" bIns="26789" rtlCol="0" anchor="ctr">
            <a:normAutofit/>
          </a:bodyPr>
          <a:lstStyle/>
          <a:p>
            <a:pPr algn="ctr" defTabSz="308074">
              <a:defRPr sz="5000">
                <a:solidFill>
                  <a:srgbClr val="FFFFFF"/>
                </a:solidFill>
                <a:latin typeface="Avenir Book"/>
                <a:ea typeface="Avenir Book"/>
                <a:cs typeface="Avenir Book"/>
                <a:sym typeface="Avenir Book"/>
              </a:defRPr>
            </a:pPr>
            <a:r>
              <a:rPr lang="en-US" sz="2400" dirty="0">
                <a:solidFill>
                  <a:srgbClr val="FFE727"/>
                </a:solidFill>
                <a:latin typeface="Red hat"/>
              </a:rPr>
              <a:t>Long-Range</a:t>
            </a:r>
            <a:r>
              <a:rPr sz="2400" dirty="0">
                <a:solidFill>
                  <a:srgbClr val="FFE727"/>
                </a:solidFill>
                <a:latin typeface="Red hat"/>
              </a:rPr>
              <a:t> </a:t>
            </a:r>
            <a:r>
              <a:rPr sz="2400" dirty="0">
                <a:solidFill>
                  <a:srgbClr val="F7FC77"/>
                </a:solidFill>
                <a:latin typeface="Red hat"/>
              </a:rPr>
              <a:t>A</a:t>
            </a:r>
            <a:r>
              <a:rPr sz="2400" dirty="0">
                <a:latin typeface="Red hat"/>
              </a:rPr>
              <a:t>utonomous </a:t>
            </a:r>
            <a:r>
              <a:rPr sz="2400" dirty="0">
                <a:solidFill>
                  <a:srgbClr val="FFF588"/>
                </a:solidFill>
                <a:latin typeface="Red hat"/>
              </a:rPr>
              <a:t>U</a:t>
            </a:r>
            <a:r>
              <a:rPr sz="2400" dirty="0">
                <a:latin typeface="Red hat"/>
              </a:rPr>
              <a:t>nderwater </a:t>
            </a:r>
            <a:r>
              <a:rPr sz="2400" dirty="0">
                <a:solidFill>
                  <a:srgbClr val="FDFC69"/>
                </a:solidFill>
                <a:latin typeface="Red hat"/>
              </a:rPr>
              <a:t>V</a:t>
            </a:r>
            <a:r>
              <a:rPr sz="2400" dirty="0">
                <a:latin typeface="Red hat"/>
              </a:rPr>
              <a:t>ehicle (</a:t>
            </a:r>
            <a:r>
              <a:rPr lang="en-US" sz="2400" dirty="0">
                <a:solidFill>
                  <a:srgbClr val="FFFF00"/>
                </a:solidFill>
                <a:latin typeface="Red hat"/>
              </a:rPr>
              <a:t>LR</a:t>
            </a:r>
            <a:r>
              <a:rPr sz="2400" dirty="0">
                <a:solidFill>
                  <a:srgbClr val="FEFC58"/>
                </a:solidFill>
                <a:latin typeface="Red hat"/>
              </a:rPr>
              <a:t>AUV</a:t>
            </a:r>
            <a:r>
              <a:rPr sz="2400" dirty="0">
                <a:latin typeface="Red hat"/>
              </a:rPr>
              <a:t>)</a:t>
            </a:r>
          </a:p>
        </p:txBody>
      </p:sp>
      <p:pic>
        <p:nvPicPr>
          <p:cNvPr id="3" name="Picture 2">
            <a:extLst>
              <a:ext uri="{FF2B5EF4-FFF2-40B4-BE49-F238E27FC236}">
                <a16:creationId xmlns:a16="http://schemas.microsoft.com/office/drawing/2014/main" id="{75582FFD-72EC-4C2C-AA51-D68C28887DC2}"/>
              </a:ext>
            </a:extLst>
          </p:cNvPr>
          <p:cNvPicPr>
            <a:picLocks noChangeAspect="1"/>
          </p:cNvPicPr>
          <p:nvPr/>
        </p:nvPicPr>
        <p:blipFill>
          <a:blip r:embed="rId3"/>
          <a:stretch>
            <a:fillRect/>
          </a:stretch>
        </p:blipFill>
        <p:spPr>
          <a:xfrm>
            <a:off x="0" y="-55984"/>
            <a:ext cx="9144000" cy="3657600"/>
          </a:xfrm>
          <a:prstGeom prst="rect">
            <a:avLst/>
          </a:prstGeom>
        </p:spPr>
      </p:pic>
      <p:sp>
        <p:nvSpPr>
          <p:cNvPr id="4" name="TextBox 3">
            <a:extLst>
              <a:ext uri="{FF2B5EF4-FFF2-40B4-BE49-F238E27FC236}">
                <a16:creationId xmlns:a16="http://schemas.microsoft.com/office/drawing/2014/main" id="{8A3D0595-EDCC-4CE4-A9BD-795A8D6A7E26}"/>
              </a:ext>
            </a:extLst>
          </p:cNvPr>
          <p:cNvSpPr txBox="1"/>
          <p:nvPr/>
        </p:nvSpPr>
        <p:spPr>
          <a:xfrm>
            <a:off x="7302896" y="3209557"/>
            <a:ext cx="2034988" cy="369332"/>
          </a:xfrm>
          <a:prstGeom prst="rect">
            <a:avLst/>
          </a:prstGeom>
          <a:noFill/>
        </p:spPr>
        <p:txBody>
          <a:bodyPr wrap="square" rtlCol="0">
            <a:spAutoFit/>
          </a:bodyPr>
          <a:lstStyle/>
          <a:p>
            <a:r>
              <a:rPr lang="en-US" dirty="0">
                <a:solidFill>
                  <a:schemeClr val="accent1">
                    <a:lumMod val="50000"/>
                  </a:schemeClr>
                </a:solidFill>
                <a:latin typeface="Red hat"/>
              </a:rPr>
              <a:t>#</a:t>
            </a:r>
            <a:r>
              <a:rPr lang="en-US" dirty="0" err="1">
                <a:solidFill>
                  <a:schemeClr val="accent1">
                    <a:lumMod val="50000"/>
                  </a:schemeClr>
                </a:solidFill>
                <a:latin typeface="Red hat"/>
              </a:rPr>
              <a:t>PolarisUnderice</a:t>
            </a:r>
            <a:endParaRPr lang="en-US" dirty="0">
              <a:solidFill>
                <a:schemeClr val="accent1">
                  <a:lumMod val="50000"/>
                </a:schemeClr>
              </a:solidFill>
              <a:latin typeface="Red hat"/>
            </a:endParaRPr>
          </a:p>
        </p:txBody>
      </p:sp>
      <p:pic>
        <p:nvPicPr>
          <p:cNvPr id="5" name="Picture 4">
            <a:extLst>
              <a:ext uri="{FF2B5EF4-FFF2-40B4-BE49-F238E27FC236}">
                <a16:creationId xmlns:a16="http://schemas.microsoft.com/office/drawing/2014/main" id="{39F8FE8C-FBA8-485B-AAFC-C1BEC481ACD9}"/>
              </a:ext>
            </a:extLst>
          </p:cNvPr>
          <p:cNvPicPr>
            <a:picLocks noChangeAspect="1"/>
          </p:cNvPicPr>
          <p:nvPr/>
        </p:nvPicPr>
        <p:blipFill>
          <a:blip r:embed="rId4"/>
          <a:stretch>
            <a:fillRect/>
          </a:stretch>
        </p:blipFill>
        <p:spPr>
          <a:xfrm>
            <a:off x="289202" y="3394223"/>
            <a:ext cx="944678" cy="9565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35294" y="1043645"/>
            <a:ext cx="7455119" cy="787059"/>
          </a:xfrm>
        </p:spPr>
        <p:txBody>
          <a:bodyPr>
            <a:normAutofit/>
          </a:bodyPr>
          <a:lstStyle/>
          <a:p>
            <a:r>
              <a:rPr lang="en-US" sz="2700" dirty="0">
                <a:latin typeface="Red hat"/>
              </a:rPr>
              <a:t>LRAUV: Description and Baseline</a:t>
            </a:r>
          </a:p>
        </p:txBody>
      </p:sp>
      <p:sp>
        <p:nvSpPr>
          <p:cNvPr id="3" name="Content Placeholder 2"/>
          <p:cNvSpPr>
            <a:spLocks noGrp="1"/>
          </p:cNvSpPr>
          <p:nvPr>
            <p:ph idx="4294967295"/>
          </p:nvPr>
        </p:nvSpPr>
        <p:spPr>
          <a:xfrm>
            <a:off x="79908" y="1924635"/>
            <a:ext cx="6339043" cy="2793939"/>
          </a:xfrm>
        </p:spPr>
        <p:txBody>
          <a:bodyPr>
            <a:normAutofit fontScale="62500" lnSpcReduction="20000"/>
          </a:bodyPr>
          <a:lstStyle/>
          <a:p>
            <a:r>
              <a:rPr lang="en-US" dirty="0">
                <a:solidFill>
                  <a:srgbClr val="FFFF00"/>
                </a:solidFill>
                <a:latin typeface="Red hat"/>
              </a:rPr>
              <a:t>Baseline</a:t>
            </a:r>
            <a:r>
              <a:rPr lang="en-US" dirty="0">
                <a:latin typeface="Red hat"/>
              </a:rPr>
              <a:t>: Currently, there is no USCG baseline for an AUV to meet the unique demands of Arctic operations that requires a minimal logistical footprint, a small operational team and oil detection and mapping capability. </a:t>
            </a:r>
          </a:p>
          <a:p>
            <a:endParaRPr lang="en-US" dirty="0">
              <a:solidFill>
                <a:srgbClr val="FFFF00"/>
              </a:solidFill>
              <a:latin typeface="Red hat"/>
            </a:endParaRPr>
          </a:p>
          <a:p>
            <a:r>
              <a:rPr lang="en-US" dirty="0">
                <a:solidFill>
                  <a:srgbClr val="FFFF00"/>
                </a:solidFill>
                <a:latin typeface="Red hat"/>
              </a:rPr>
              <a:t>Project Description</a:t>
            </a:r>
            <a:r>
              <a:rPr lang="en-US" dirty="0">
                <a:latin typeface="Red hat"/>
              </a:rPr>
              <a:t>:  To develop an Arctic-capable </a:t>
            </a:r>
            <a:r>
              <a:rPr lang="en-US" dirty="0">
                <a:solidFill>
                  <a:srgbClr val="FFC000"/>
                </a:solidFill>
                <a:latin typeface="Red hat"/>
              </a:rPr>
              <a:t>long-range</a:t>
            </a:r>
            <a:r>
              <a:rPr lang="en-US" dirty="0">
                <a:latin typeface="Red hat"/>
              </a:rPr>
              <a:t> </a:t>
            </a:r>
            <a:r>
              <a:rPr lang="en-US" dirty="0">
                <a:solidFill>
                  <a:srgbClr val="FFC000"/>
                </a:solidFill>
                <a:latin typeface="Red hat"/>
              </a:rPr>
              <a:t>Autonomous</a:t>
            </a:r>
            <a:r>
              <a:rPr lang="en-US" dirty="0">
                <a:latin typeface="Red hat"/>
              </a:rPr>
              <a:t> Underwater Vehicle (AUV) that is helicopter portable, carries an environmental </a:t>
            </a:r>
            <a:r>
              <a:rPr lang="en-US" dirty="0">
                <a:solidFill>
                  <a:srgbClr val="FFC000"/>
                </a:solidFill>
                <a:latin typeface="Red hat"/>
              </a:rPr>
              <a:t>mapping</a:t>
            </a:r>
            <a:r>
              <a:rPr lang="en-US" dirty="0">
                <a:latin typeface="Red hat"/>
              </a:rPr>
              <a:t> payload, allowing </a:t>
            </a:r>
            <a:r>
              <a:rPr lang="en-US" dirty="0">
                <a:solidFill>
                  <a:srgbClr val="FFC000"/>
                </a:solidFill>
                <a:latin typeface="Red hat"/>
              </a:rPr>
              <a:t>rapid</a:t>
            </a:r>
            <a:r>
              <a:rPr lang="en-US" dirty="0">
                <a:latin typeface="Red hat"/>
              </a:rPr>
              <a:t> response while providing situational </a:t>
            </a:r>
            <a:r>
              <a:rPr lang="en-US" dirty="0">
                <a:solidFill>
                  <a:srgbClr val="FFC000"/>
                </a:solidFill>
                <a:latin typeface="Red hat"/>
              </a:rPr>
              <a:t>awareness</a:t>
            </a:r>
            <a:r>
              <a:rPr lang="en-US" dirty="0">
                <a:latin typeface="Red hat"/>
              </a:rPr>
              <a:t> and damage </a:t>
            </a:r>
            <a:r>
              <a:rPr lang="en-US" dirty="0">
                <a:solidFill>
                  <a:srgbClr val="FFC000"/>
                </a:solidFill>
                <a:latin typeface="Red hat"/>
              </a:rPr>
              <a:t>mitigation</a:t>
            </a:r>
            <a:r>
              <a:rPr lang="en-US" dirty="0">
                <a:latin typeface="Red hat"/>
              </a:rPr>
              <a:t> for first responders/USCG.  </a:t>
            </a:r>
          </a:p>
          <a:p>
            <a:endParaRPr lang="en-US" dirty="0">
              <a:latin typeface="Red hat"/>
            </a:endParaRPr>
          </a:p>
          <a:p>
            <a:pPr marL="0" indent="0">
              <a:buNone/>
            </a:pPr>
            <a:endParaRPr lang="en-US" dirty="0">
              <a:latin typeface="Red hat"/>
            </a:endParaRPr>
          </a:p>
          <a:p>
            <a:endParaRPr lang="en-US" dirty="0"/>
          </a:p>
        </p:txBody>
      </p:sp>
      <p:pic>
        <p:nvPicPr>
          <p:cNvPr id="7" name="Picture 6" descr="lrauv_trio-500.jpg">
            <a:extLst>
              <a:ext uri="{FF2B5EF4-FFF2-40B4-BE49-F238E27FC236}">
                <a16:creationId xmlns:a16="http://schemas.microsoft.com/office/drawing/2014/main" id="{2082B472-FC12-D648-963C-6C299FED0989}"/>
              </a:ext>
            </a:extLst>
          </p:cNvPr>
          <p:cNvPicPr>
            <a:picLocks noChangeAspect="1"/>
          </p:cNvPicPr>
          <p:nvPr/>
        </p:nvPicPr>
        <p:blipFill>
          <a:blip r:embed="rId2" cstate="print"/>
          <a:stretch>
            <a:fillRect/>
          </a:stretch>
        </p:blipFill>
        <p:spPr>
          <a:xfrm>
            <a:off x="6372366" y="4751518"/>
            <a:ext cx="2589510" cy="1610675"/>
          </a:xfrm>
          <a:prstGeom prst="rect">
            <a:avLst/>
          </a:prstGeom>
        </p:spPr>
      </p:pic>
      <p:pic>
        <p:nvPicPr>
          <p:cNvPr id="8" name="Picture 7">
            <a:extLst>
              <a:ext uri="{FF2B5EF4-FFF2-40B4-BE49-F238E27FC236}">
                <a16:creationId xmlns:a16="http://schemas.microsoft.com/office/drawing/2014/main" id="{F0E3B331-480B-43FB-B5BC-28EFC59346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6003" y="1039989"/>
            <a:ext cx="2546306" cy="1697538"/>
          </a:xfrm>
          <a:prstGeom prst="rect">
            <a:avLst/>
          </a:prstGeom>
        </p:spPr>
      </p:pic>
      <p:sp>
        <p:nvSpPr>
          <p:cNvPr id="4" name="Rectangle 3">
            <a:extLst>
              <a:ext uri="{FF2B5EF4-FFF2-40B4-BE49-F238E27FC236}">
                <a16:creationId xmlns:a16="http://schemas.microsoft.com/office/drawing/2014/main" id="{9E37074E-AAC3-479C-B516-BF4EDEF50E92}"/>
              </a:ext>
            </a:extLst>
          </p:cNvPr>
          <p:cNvSpPr/>
          <p:nvPr/>
        </p:nvSpPr>
        <p:spPr>
          <a:xfrm>
            <a:off x="489787" y="127658"/>
            <a:ext cx="6266203" cy="646331"/>
          </a:xfrm>
          <a:prstGeom prst="rect">
            <a:avLst/>
          </a:prstGeom>
        </p:spPr>
        <p:txBody>
          <a:bodyPr wrap="none">
            <a:spAutoFit/>
          </a:bodyPr>
          <a:lstStyle/>
          <a:p>
            <a:r>
              <a:rPr lang="en-US" sz="3600" dirty="0">
                <a:solidFill>
                  <a:srgbClr val="002060"/>
                </a:solidFill>
                <a:latin typeface="Red hat"/>
              </a:rPr>
              <a:t>MBARI-Long-range AUV (LRAUV)</a:t>
            </a:r>
            <a:endParaRPr lang="en-US" sz="3600" dirty="0"/>
          </a:p>
        </p:txBody>
      </p:sp>
      <p:pic>
        <p:nvPicPr>
          <p:cNvPr id="9" name="Picture 8">
            <a:extLst>
              <a:ext uri="{FF2B5EF4-FFF2-40B4-BE49-F238E27FC236}">
                <a16:creationId xmlns:a16="http://schemas.microsoft.com/office/drawing/2014/main" id="{CD920790-E4CA-41BF-8F1C-5183D7E4F2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18951" y="2886182"/>
            <a:ext cx="2542925" cy="1697538"/>
          </a:xfrm>
          <a:prstGeom prst="rect">
            <a:avLst/>
          </a:prstGeom>
        </p:spPr>
      </p:pic>
      <p:sp>
        <p:nvSpPr>
          <p:cNvPr id="5" name="TextBox 4">
            <a:extLst>
              <a:ext uri="{FF2B5EF4-FFF2-40B4-BE49-F238E27FC236}">
                <a16:creationId xmlns:a16="http://schemas.microsoft.com/office/drawing/2014/main" id="{3D0E2032-C7F7-4317-A34E-428E695A2E2F}"/>
              </a:ext>
            </a:extLst>
          </p:cNvPr>
          <p:cNvSpPr txBox="1"/>
          <p:nvPr/>
        </p:nvSpPr>
        <p:spPr>
          <a:xfrm>
            <a:off x="872791" y="4583720"/>
            <a:ext cx="5126793" cy="1815882"/>
          </a:xfrm>
          <a:prstGeom prst="rect">
            <a:avLst/>
          </a:prstGeom>
          <a:noFill/>
          <a:ln>
            <a:solidFill>
              <a:srgbClr val="7030A0"/>
            </a:solidFill>
          </a:ln>
        </p:spPr>
        <p:txBody>
          <a:bodyPr wrap="square" rtlCol="0">
            <a:spAutoFit/>
          </a:bodyPr>
          <a:lstStyle/>
          <a:p>
            <a:pPr marL="285750" indent="-285750">
              <a:buFont typeface="Arial" panose="020B0604020202020204" pitchFamily="34" charset="0"/>
              <a:buChar char="•"/>
            </a:pPr>
            <a:r>
              <a:rPr lang="en-US" sz="1600" dirty="0">
                <a:latin typeface="Red hat"/>
              </a:rPr>
              <a:t>How much oil/gas?</a:t>
            </a:r>
          </a:p>
          <a:p>
            <a:pPr marL="285750" indent="-285750">
              <a:buFont typeface="Arial" panose="020B0604020202020204" pitchFamily="34" charset="0"/>
              <a:buChar char="•"/>
            </a:pPr>
            <a:r>
              <a:rPr lang="en-US" sz="1600" dirty="0">
                <a:latin typeface="Red hat"/>
              </a:rPr>
              <a:t>Sampling the source</a:t>
            </a:r>
          </a:p>
          <a:p>
            <a:pPr marL="285750" indent="-285750">
              <a:buFont typeface="Arial" panose="020B0604020202020204" pitchFamily="34" charset="0"/>
              <a:buChar char="•"/>
            </a:pPr>
            <a:r>
              <a:rPr lang="en-US" sz="1600" dirty="0">
                <a:latin typeface="Red hat"/>
              </a:rPr>
              <a:t>Mapping its extent</a:t>
            </a:r>
          </a:p>
          <a:p>
            <a:pPr marL="285750" indent="-285750">
              <a:buFont typeface="Arial" panose="020B0604020202020204" pitchFamily="34" charset="0"/>
              <a:buChar char="•"/>
            </a:pPr>
            <a:r>
              <a:rPr lang="en-US" sz="1600" dirty="0">
                <a:latin typeface="Red hat"/>
              </a:rPr>
              <a:t>Searching three dimensionally for the plume</a:t>
            </a:r>
          </a:p>
          <a:p>
            <a:pPr marL="285750" indent="-285750">
              <a:buFont typeface="Arial" panose="020B0604020202020204" pitchFamily="34" charset="0"/>
              <a:buChar char="•"/>
            </a:pPr>
            <a:r>
              <a:rPr lang="en-US" sz="1600" dirty="0">
                <a:latin typeface="Red hat"/>
              </a:rPr>
              <a:t>Tracking currents</a:t>
            </a:r>
          </a:p>
          <a:p>
            <a:pPr marL="285750" indent="-285750">
              <a:buFont typeface="Arial" panose="020B0604020202020204" pitchFamily="34" charset="0"/>
              <a:buChar char="•"/>
            </a:pPr>
            <a:r>
              <a:rPr lang="en-US" sz="1600" dirty="0">
                <a:latin typeface="Red hat"/>
              </a:rPr>
              <a:t>Assessing the impacts</a:t>
            </a:r>
          </a:p>
          <a:p>
            <a:pPr marL="742950" lvl="1" indent="-285750">
              <a:buFont typeface="Arial" panose="020B0604020202020204" pitchFamily="34" charset="0"/>
              <a:buChar char="•"/>
            </a:pPr>
            <a:r>
              <a:rPr lang="en-US" sz="1600" dirty="0">
                <a:latin typeface="Red hat"/>
              </a:rPr>
              <a:t>Baseline studies???</a:t>
            </a:r>
          </a:p>
        </p:txBody>
      </p:sp>
      <p:sp>
        <p:nvSpPr>
          <p:cNvPr id="6" name="TextBox 5">
            <a:extLst>
              <a:ext uri="{FF2B5EF4-FFF2-40B4-BE49-F238E27FC236}">
                <a16:creationId xmlns:a16="http://schemas.microsoft.com/office/drawing/2014/main" id="{18A66128-1588-4AE7-A689-BDF2D33F52BA}"/>
              </a:ext>
            </a:extLst>
          </p:cNvPr>
          <p:cNvSpPr txBox="1"/>
          <p:nvPr/>
        </p:nvSpPr>
        <p:spPr>
          <a:xfrm>
            <a:off x="235294" y="4404049"/>
            <a:ext cx="637497" cy="369332"/>
          </a:xfrm>
          <a:prstGeom prst="rect">
            <a:avLst/>
          </a:prstGeom>
          <a:noFill/>
        </p:spPr>
        <p:txBody>
          <a:bodyPr wrap="square" rtlCol="0">
            <a:spAutoFit/>
          </a:bodyPr>
          <a:lstStyle/>
          <a:p>
            <a:r>
              <a:rPr lang="en-US" b="1" dirty="0">
                <a:highlight>
                  <a:srgbClr val="800080"/>
                </a:highlight>
                <a:latin typeface="Red hat"/>
              </a:rPr>
              <a:t>Q’s</a:t>
            </a:r>
          </a:p>
        </p:txBody>
      </p:sp>
    </p:spTree>
    <p:extLst>
      <p:ext uri="{BB962C8B-B14F-4D97-AF65-F5344CB8AC3E}">
        <p14:creationId xmlns:p14="http://schemas.microsoft.com/office/powerpoint/2010/main" val="3251395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46F3D-1FEF-4F40-8102-72DBB2CB57DB}"/>
              </a:ext>
            </a:extLst>
          </p:cNvPr>
          <p:cNvSpPr>
            <a:spLocks noGrp="1"/>
          </p:cNvSpPr>
          <p:nvPr>
            <p:ph type="title"/>
          </p:nvPr>
        </p:nvSpPr>
        <p:spPr>
          <a:xfrm>
            <a:off x="359708" y="0"/>
            <a:ext cx="8077730" cy="1006196"/>
          </a:xfrm>
        </p:spPr>
        <p:txBody>
          <a:bodyPr>
            <a:normAutofit/>
          </a:bodyPr>
          <a:lstStyle/>
          <a:p>
            <a:r>
              <a:rPr lang="en-US" sz="3600" dirty="0">
                <a:solidFill>
                  <a:srgbClr val="002060"/>
                </a:solidFill>
                <a:latin typeface="+mn-lt"/>
              </a:rPr>
              <a:t>MBARI-Long-range AUV (LRAUV)</a:t>
            </a:r>
          </a:p>
        </p:txBody>
      </p:sp>
      <p:sp>
        <p:nvSpPr>
          <p:cNvPr id="3" name="Content Placeholder 2">
            <a:extLst>
              <a:ext uri="{FF2B5EF4-FFF2-40B4-BE49-F238E27FC236}">
                <a16:creationId xmlns:a16="http://schemas.microsoft.com/office/drawing/2014/main" id="{3E9D289A-7D63-8841-AA6E-40BA4CEE87EC}"/>
              </a:ext>
            </a:extLst>
          </p:cNvPr>
          <p:cNvSpPr>
            <a:spLocks noGrp="1"/>
          </p:cNvSpPr>
          <p:nvPr>
            <p:ph idx="1"/>
          </p:nvPr>
        </p:nvSpPr>
        <p:spPr>
          <a:xfrm>
            <a:off x="234556" y="1688314"/>
            <a:ext cx="5625068" cy="4766780"/>
          </a:xfrm>
        </p:spPr>
        <p:txBody>
          <a:bodyPr>
            <a:normAutofit/>
          </a:bodyPr>
          <a:lstStyle/>
          <a:p>
            <a:r>
              <a:rPr lang="en-US" sz="2000" dirty="0"/>
              <a:t>Has a proven variable ballast system and mass shifter making it the only propeller-driven AUV in the world that can drift, hover and accurately navigate to tell you exactly where an anomaly is.  (speed variability)</a:t>
            </a:r>
          </a:p>
          <a:p>
            <a:endParaRPr lang="en-US" sz="2000" dirty="0"/>
          </a:p>
          <a:p>
            <a:r>
              <a:rPr lang="en-US" sz="2000" dirty="0"/>
              <a:t> Buoyancy change and mass shifter allows vehicle to dive while stuck under-ice</a:t>
            </a:r>
          </a:p>
          <a:p>
            <a:pPr marL="800100" lvl="1" indent="-342900">
              <a:lnSpc>
                <a:spcPct val="80000"/>
              </a:lnSpc>
              <a:spcBef>
                <a:spcPts val="300"/>
              </a:spcBef>
              <a:buSzPct val="100000"/>
              <a:defRPr sz="2000"/>
            </a:pPr>
            <a:r>
              <a:rPr lang="en-US" sz="1400" dirty="0">
                <a:solidFill>
                  <a:schemeClr val="tx2">
                    <a:lumMod val="90000"/>
                  </a:schemeClr>
                </a:solidFill>
              </a:rPr>
              <a:t>Buoyancy engine enables neutral buoyancy and drift mode.</a:t>
            </a:r>
          </a:p>
          <a:p>
            <a:pPr marL="800100" lvl="1" indent="-342900">
              <a:lnSpc>
                <a:spcPct val="80000"/>
              </a:lnSpc>
              <a:spcBef>
                <a:spcPts val="300"/>
              </a:spcBef>
              <a:buSzPct val="100000"/>
              <a:defRPr sz="2000"/>
            </a:pPr>
            <a:r>
              <a:rPr lang="en-US" sz="1400" dirty="0">
                <a:solidFill>
                  <a:schemeClr val="tx2">
                    <a:lumMod val="90000"/>
                  </a:schemeClr>
                </a:solidFill>
              </a:rPr>
              <a:t>Allows for fine-scale sampling, e.g. More accurate Gulper samples</a:t>
            </a:r>
          </a:p>
          <a:p>
            <a:pPr marL="800100" lvl="1" indent="-342900">
              <a:lnSpc>
                <a:spcPct val="80000"/>
              </a:lnSpc>
              <a:spcBef>
                <a:spcPts val="300"/>
              </a:spcBef>
              <a:buSzPct val="100000"/>
              <a:defRPr sz="2000"/>
            </a:pPr>
            <a:r>
              <a:rPr lang="en-US" sz="1400" dirty="0">
                <a:solidFill>
                  <a:schemeClr val="tx2">
                    <a:lumMod val="90000"/>
                  </a:schemeClr>
                </a:solidFill>
              </a:rPr>
              <a:t>More versatility than other propeller driven vehicles</a:t>
            </a:r>
          </a:p>
          <a:p>
            <a:pPr lvl="1" indent="-342900">
              <a:lnSpc>
                <a:spcPct val="80000"/>
              </a:lnSpc>
              <a:spcBef>
                <a:spcPts val="300"/>
              </a:spcBef>
              <a:buSzPct val="100000"/>
              <a:defRPr sz="2000"/>
            </a:pPr>
            <a:endParaRPr lang="en-US" sz="2000" dirty="0"/>
          </a:p>
          <a:p>
            <a:r>
              <a:rPr lang="en-US" sz="2000" dirty="0"/>
              <a:t> Has reliably operated remotely for weeks at a time for more than ten years and can be operated from a web browser</a:t>
            </a:r>
          </a:p>
          <a:p>
            <a:endParaRPr lang="en-US" dirty="0">
              <a:latin typeface="Red hat"/>
            </a:endParaRPr>
          </a:p>
        </p:txBody>
      </p:sp>
      <p:sp>
        <p:nvSpPr>
          <p:cNvPr id="4" name="Rectangle 3">
            <a:extLst>
              <a:ext uri="{FF2B5EF4-FFF2-40B4-BE49-F238E27FC236}">
                <a16:creationId xmlns:a16="http://schemas.microsoft.com/office/drawing/2014/main" id="{3C053F96-BF1C-4C93-ADF0-A1A13C5BA5A3}"/>
              </a:ext>
            </a:extLst>
          </p:cNvPr>
          <p:cNvSpPr/>
          <p:nvPr/>
        </p:nvSpPr>
        <p:spPr>
          <a:xfrm>
            <a:off x="338811" y="1058160"/>
            <a:ext cx="8397748" cy="523220"/>
          </a:xfrm>
          <a:prstGeom prst="rect">
            <a:avLst/>
          </a:prstGeom>
        </p:spPr>
        <p:txBody>
          <a:bodyPr wrap="none">
            <a:spAutoFit/>
          </a:bodyPr>
          <a:lstStyle/>
          <a:p>
            <a:r>
              <a:rPr lang="en-US" sz="2800" dirty="0"/>
              <a:t>Why is </a:t>
            </a:r>
            <a:r>
              <a:rPr lang="en-US" sz="2800" dirty="0">
                <a:solidFill>
                  <a:srgbClr val="FFFF00"/>
                </a:solidFill>
              </a:rPr>
              <a:t>LRAUV</a:t>
            </a:r>
            <a:r>
              <a:rPr lang="en-US" sz="2800" dirty="0"/>
              <a:t> a smarter choice? (</a:t>
            </a:r>
            <a:r>
              <a:rPr lang="en-US" sz="1200" dirty="0"/>
              <a:t>you can operate it from your sofa during a pandemic)</a:t>
            </a:r>
          </a:p>
        </p:txBody>
      </p:sp>
      <p:pic>
        <p:nvPicPr>
          <p:cNvPr id="5" name="Picture 4">
            <a:extLst>
              <a:ext uri="{FF2B5EF4-FFF2-40B4-BE49-F238E27FC236}">
                <a16:creationId xmlns:a16="http://schemas.microsoft.com/office/drawing/2014/main" id="{B35E0145-0343-4155-972C-E93D4AD5695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45530" y="4757628"/>
            <a:ext cx="2179947" cy="1634961"/>
          </a:xfrm>
          <a:prstGeom prst="rect">
            <a:avLst/>
          </a:prstGeom>
        </p:spPr>
      </p:pic>
      <p:pic>
        <p:nvPicPr>
          <p:cNvPr id="7" name="Picture 6">
            <a:extLst>
              <a:ext uri="{FF2B5EF4-FFF2-40B4-BE49-F238E27FC236}">
                <a16:creationId xmlns:a16="http://schemas.microsoft.com/office/drawing/2014/main" id="{4CA05382-C109-42CB-828B-D3089E3C02B4}"/>
              </a:ext>
            </a:extLst>
          </p:cNvPr>
          <p:cNvPicPr>
            <a:picLocks noChangeAspect="1"/>
          </p:cNvPicPr>
          <p:nvPr/>
        </p:nvPicPr>
        <p:blipFill>
          <a:blip r:embed="rId4"/>
          <a:stretch>
            <a:fillRect/>
          </a:stretch>
        </p:blipFill>
        <p:spPr>
          <a:xfrm>
            <a:off x="6678555" y="1735638"/>
            <a:ext cx="1913899" cy="2867732"/>
          </a:xfrm>
          <a:prstGeom prst="rect">
            <a:avLst/>
          </a:prstGeom>
        </p:spPr>
      </p:pic>
    </p:spTree>
    <p:extLst>
      <p:ext uri="{BB962C8B-B14F-4D97-AF65-F5344CB8AC3E}">
        <p14:creationId xmlns:p14="http://schemas.microsoft.com/office/powerpoint/2010/main" val="2549051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29EEE-6978-4BE4-9842-5AE5AD086236}"/>
              </a:ext>
            </a:extLst>
          </p:cNvPr>
          <p:cNvSpPr>
            <a:spLocks noGrp="1"/>
          </p:cNvSpPr>
          <p:nvPr>
            <p:ph type="title"/>
          </p:nvPr>
        </p:nvSpPr>
        <p:spPr>
          <a:xfrm>
            <a:off x="635742" y="167953"/>
            <a:ext cx="8077730" cy="1006196"/>
          </a:xfrm>
        </p:spPr>
        <p:txBody>
          <a:bodyPr>
            <a:normAutofit fontScale="90000"/>
          </a:bodyPr>
          <a:lstStyle/>
          <a:p>
            <a:r>
              <a:rPr lang="en-US" sz="3600" dirty="0">
                <a:solidFill>
                  <a:srgbClr val="002060"/>
                </a:solidFill>
                <a:latin typeface="+mn-lt"/>
              </a:rPr>
              <a:t>WHOI-MBARI LRAUV Details</a:t>
            </a:r>
            <a:br>
              <a:rPr lang="en-US" dirty="0"/>
            </a:br>
            <a:endParaRPr lang="en-US" dirty="0"/>
          </a:p>
        </p:txBody>
      </p:sp>
      <p:sp>
        <p:nvSpPr>
          <p:cNvPr id="3" name="Content Placeholder 2">
            <a:extLst>
              <a:ext uri="{FF2B5EF4-FFF2-40B4-BE49-F238E27FC236}">
                <a16:creationId xmlns:a16="http://schemas.microsoft.com/office/drawing/2014/main" id="{7E8BC394-04A2-4DC0-8F0B-A17D346D5ECB}"/>
              </a:ext>
            </a:extLst>
          </p:cNvPr>
          <p:cNvSpPr>
            <a:spLocks noGrp="1"/>
          </p:cNvSpPr>
          <p:nvPr>
            <p:ph idx="1"/>
          </p:nvPr>
        </p:nvSpPr>
        <p:spPr>
          <a:xfrm>
            <a:off x="0" y="2012175"/>
            <a:ext cx="5784980" cy="4766780"/>
          </a:xfrm>
        </p:spPr>
        <p:txBody>
          <a:bodyPr/>
          <a:lstStyle/>
          <a:p>
            <a:pPr marL="342905" indent="-342905">
              <a:lnSpc>
                <a:spcPct val="80000"/>
              </a:lnSpc>
              <a:spcBef>
                <a:spcPts val="400"/>
              </a:spcBef>
              <a:buSzPct val="100000"/>
              <a:defRPr sz="2000"/>
            </a:pPr>
            <a:r>
              <a:rPr lang="en-US" dirty="0"/>
              <a:t>300-meter rated, 2.</a:t>
            </a:r>
            <a:r>
              <a:rPr lang="en-US" dirty="0">
                <a:solidFill>
                  <a:srgbClr val="FFC000"/>
                </a:solidFill>
              </a:rPr>
              <a:t>7</a:t>
            </a:r>
            <a:r>
              <a:rPr lang="en-US" dirty="0"/>
              <a:t> m long, 0.3 m (12’’) diameter, 110 kg dry weight.</a:t>
            </a:r>
          </a:p>
          <a:p>
            <a:pPr>
              <a:lnSpc>
                <a:spcPct val="80000"/>
              </a:lnSpc>
              <a:spcBef>
                <a:spcPts val="400"/>
              </a:spcBef>
              <a:defRPr sz="2000"/>
            </a:pPr>
            <a:endParaRPr lang="en-US" dirty="0"/>
          </a:p>
          <a:p>
            <a:pPr marL="342905" indent="-342905">
              <a:lnSpc>
                <a:spcPct val="80000"/>
              </a:lnSpc>
              <a:spcBef>
                <a:spcPts val="400"/>
              </a:spcBef>
              <a:buSzPct val="100000"/>
              <a:buFont typeface="Arial"/>
              <a:buChar char="•"/>
              <a:defRPr sz="2000"/>
            </a:pPr>
            <a:r>
              <a:rPr lang="en-US" dirty="0"/>
              <a:t>Propeller-driven: 0.5~1.25 m/s speed. Buoyancy engine enables neutral buoyancy and drift mode.</a:t>
            </a:r>
          </a:p>
          <a:p>
            <a:pPr marL="342905" indent="-342905">
              <a:lnSpc>
                <a:spcPct val="80000"/>
              </a:lnSpc>
              <a:spcBef>
                <a:spcPts val="400"/>
              </a:spcBef>
              <a:buSzPct val="100000"/>
              <a:buFont typeface="Arial"/>
              <a:buChar char="•"/>
              <a:defRPr sz="2000"/>
            </a:pPr>
            <a:endParaRPr lang="en-US" dirty="0"/>
          </a:p>
          <a:p>
            <a:pPr marL="342905" indent="-342905">
              <a:lnSpc>
                <a:spcPct val="80000"/>
              </a:lnSpc>
              <a:spcBef>
                <a:spcPts val="400"/>
              </a:spcBef>
              <a:buSzPct val="100000"/>
              <a:buFont typeface="Arial"/>
              <a:buChar char="•"/>
              <a:defRPr sz="2000"/>
            </a:pPr>
            <a:r>
              <a:rPr lang="en-US" dirty="0"/>
              <a:t>Low-drag and low-power design: 15 day duration with 6 kWh rechargeable batteries, more than twice that with expendables.</a:t>
            </a:r>
          </a:p>
          <a:p>
            <a:pPr marL="342905" indent="-342905">
              <a:lnSpc>
                <a:spcPct val="80000"/>
              </a:lnSpc>
              <a:spcBef>
                <a:spcPts val="400"/>
              </a:spcBef>
              <a:buSzPct val="100000"/>
              <a:buFont typeface="Arial"/>
              <a:buChar char="•"/>
              <a:defRPr sz="2000"/>
            </a:pPr>
            <a:endParaRPr lang="en-US" dirty="0"/>
          </a:p>
          <a:p>
            <a:pPr marL="342905" indent="-342905">
              <a:lnSpc>
                <a:spcPct val="80000"/>
              </a:lnSpc>
              <a:spcBef>
                <a:spcPts val="400"/>
              </a:spcBef>
              <a:buSzPct val="100000"/>
              <a:defRPr sz="2000"/>
            </a:pPr>
            <a:r>
              <a:rPr lang="en-US" dirty="0"/>
              <a:t>Current Sensors: CTD, DO2, </a:t>
            </a:r>
            <a:r>
              <a:rPr lang="en-US" dirty="0" err="1">
                <a:solidFill>
                  <a:srgbClr val="FFFF00"/>
                </a:solidFill>
              </a:rPr>
              <a:t>SeaOWL</a:t>
            </a:r>
            <a:r>
              <a:rPr lang="en-US" dirty="0"/>
              <a:t> fluorescence/backscatter and hydrocarbon detection, </a:t>
            </a:r>
            <a:r>
              <a:rPr lang="en-US" dirty="0">
                <a:solidFill>
                  <a:srgbClr val="FFFF00"/>
                </a:solidFill>
              </a:rPr>
              <a:t>Up</a:t>
            </a:r>
            <a:r>
              <a:rPr lang="en-US" dirty="0"/>
              <a:t>/Down ADCP, </a:t>
            </a:r>
            <a:r>
              <a:rPr lang="en-US" dirty="0" err="1">
                <a:solidFill>
                  <a:srgbClr val="FFFF00"/>
                </a:solidFill>
              </a:rPr>
              <a:t>umodem</a:t>
            </a:r>
            <a:r>
              <a:rPr lang="en-US" dirty="0">
                <a:solidFill>
                  <a:srgbClr val="FFFF00"/>
                </a:solidFill>
              </a:rPr>
              <a:t>, USBL array, Docking nose</a:t>
            </a:r>
            <a:r>
              <a:rPr lang="en-US" dirty="0"/>
              <a:t>, PAR, </a:t>
            </a:r>
            <a:r>
              <a:rPr lang="en-US" dirty="0" err="1"/>
              <a:t>Soundtrap</a:t>
            </a:r>
            <a:r>
              <a:rPr lang="en-US" dirty="0"/>
              <a:t>, many more</a:t>
            </a:r>
            <a:endParaRPr lang="en-US" dirty="0">
              <a:solidFill>
                <a:srgbClr val="FFFF00"/>
              </a:solidFill>
            </a:endParaRPr>
          </a:p>
          <a:p>
            <a:pPr marL="342905" indent="-342905">
              <a:lnSpc>
                <a:spcPct val="80000"/>
              </a:lnSpc>
              <a:spcBef>
                <a:spcPts val="400"/>
              </a:spcBef>
              <a:buSzPct val="100000"/>
              <a:defRPr sz="2000"/>
            </a:pPr>
            <a:r>
              <a:rPr lang="en-US" dirty="0">
                <a:solidFill>
                  <a:srgbClr val="FFFF00"/>
                </a:solidFill>
              </a:rPr>
              <a:t>Multi-mission capability, multibeam mapping and inertial navigation payload and backseat ROS</a:t>
            </a:r>
          </a:p>
          <a:p>
            <a:endParaRPr lang="en-US" dirty="0">
              <a:latin typeface="Red hat"/>
            </a:endParaRPr>
          </a:p>
        </p:txBody>
      </p:sp>
      <p:sp>
        <p:nvSpPr>
          <p:cNvPr id="5" name="Rectangle 4">
            <a:extLst>
              <a:ext uri="{FF2B5EF4-FFF2-40B4-BE49-F238E27FC236}">
                <a16:creationId xmlns:a16="http://schemas.microsoft.com/office/drawing/2014/main" id="{38EFA29A-EC4E-4A2C-977C-31F7F63B6213}"/>
              </a:ext>
            </a:extLst>
          </p:cNvPr>
          <p:cNvSpPr/>
          <p:nvPr/>
        </p:nvSpPr>
        <p:spPr>
          <a:xfrm>
            <a:off x="242596" y="1076642"/>
            <a:ext cx="4945224" cy="707886"/>
          </a:xfrm>
          <a:prstGeom prst="rect">
            <a:avLst/>
          </a:prstGeom>
        </p:spPr>
        <p:txBody>
          <a:bodyPr wrap="square">
            <a:spAutoFit/>
          </a:bodyPr>
          <a:lstStyle/>
          <a:p>
            <a:r>
              <a:rPr lang="en-US" sz="2000" i="1" dirty="0"/>
              <a:t>Long range autonomous capability: Tethys </a:t>
            </a:r>
            <a:r>
              <a:rPr lang="en-US" sz="2000" dirty="0">
                <a:solidFill>
                  <a:srgbClr val="FFFF00"/>
                </a:solidFill>
              </a:rPr>
              <a:t>LRAUV (MBARI, WHOI, DHS, ADAC)</a:t>
            </a:r>
            <a:endParaRPr lang="en-US" sz="2000" dirty="0"/>
          </a:p>
        </p:txBody>
      </p:sp>
      <p:pic>
        <p:nvPicPr>
          <p:cNvPr id="7" name="Picture 6">
            <a:extLst>
              <a:ext uri="{FF2B5EF4-FFF2-40B4-BE49-F238E27FC236}">
                <a16:creationId xmlns:a16="http://schemas.microsoft.com/office/drawing/2014/main" id="{FB93B4EC-4E6C-41CF-8DD0-1915A0C5C6E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15255" y="3429000"/>
            <a:ext cx="2158371" cy="2877828"/>
          </a:xfrm>
          <a:prstGeom prst="rect">
            <a:avLst/>
          </a:prstGeom>
        </p:spPr>
      </p:pic>
      <p:pic>
        <p:nvPicPr>
          <p:cNvPr id="8" name="Picture 7">
            <a:extLst>
              <a:ext uri="{FF2B5EF4-FFF2-40B4-BE49-F238E27FC236}">
                <a16:creationId xmlns:a16="http://schemas.microsoft.com/office/drawing/2014/main" id="{9C4F820D-89DA-46E6-8BD6-B5A9299C28CC}"/>
              </a:ext>
            </a:extLst>
          </p:cNvPr>
          <p:cNvPicPr>
            <a:picLocks noChangeAspect="1"/>
          </p:cNvPicPr>
          <p:nvPr/>
        </p:nvPicPr>
        <p:blipFill>
          <a:blip r:embed="rId4"/>
          <a:stretch>
            <a:fillRect/>
          </a:stretch>
        </p:blipFill>
        <p:spPr>
          <a:xfrm>
            <a:off x="5784980" y="1003184"/>
            <a:ext cx="3154567" cy="2105364"/>
          </a:xfrm>
          <a:prstGeom prst="rect">
            <a:avLst/>
          </a:prstGeom>
        </p:spPr>
      </p:pic>
    </p:spTree>
    <p:extLst>
      <p:ext uri="{BB962C8B-B14F-4D97-AF65-F5344CB8AC3E}">
        <p14:creationId xmlns:p14="http://schemas.microsoft.com/office/powerpoint/2010/main" val="3096584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 name="MBARI.jpg" descr="MBARI.jpg"/>
          <p:cNvPicPr>
            <a:picLocks noChangeAspect="1"/>
          </p:cNvPicPr>
          <p:nvPr/>
        </p:nvPicPr>
        <p:blipFill>
          <a:blip r:embed="rId3">
            <a:extLst/>
          </a:blip>
          <a:stretch>
            <a:fillRect/>
          </a:stretch>
        </p:blipFill>
        <p:spPr>
          <a:xfrm>
            <a:off x="-27413" y="902288"/>
            <a:ext cx="9171609" cy="5068182"/>
          </a:xfrm>
          <a:prstGeom prst="rect">
            <a:avLst/>
          </a:prstGeom>
          <a:ln w="12700">
            <a:miter lim="400000"/>
          </a:ln>
        </p:spPr>
      </p:pic>
      <p:sp>
        <p:nvSpPr>
          <p:cNvPr id="605" name="Tethys-class Long range AUV"/>
          <p:cNvSpPr txBox="1">
            <a:spLocks noGrp="1"/>
          </p:cNvSpPr>
          <p:nvPr>
            <p:ph type="body" idx="13"/>
          </p:nvPr>
        </p:nvSpPr>
        <p:spPr>
          <a:prstGeom prst="rect">
            <a:avLst/>
          </a:prstGeom>
        </p:spPr>
        <p:txBody>
          <a:bodyPr/>
          <a:lstStyle/>
          <a:p>
            <a:r>
              <a:rPr>
                <a:solidFill>
                  <a:schemeClr val="accent4">
                    <a:hueOff val="-1395324"/>
                    <a:satOff val="-3373"/>
                    <a:lumOff val="-9849"/>
                  </a:schemeClr>
                </a:solidFill>
              </a:rPr>
              <a:t>Tethys</a:t>
            </a:r>
            <a:r>
              <a:rPr>
                <a:solidFill>
                  <a:srgbClr val="A6AAA9"/>
                </a:solidFill>
              </a:rPr>
              <a:t>-class Long range AUV</a:t>
            </a:r>
          </a:p>
        </p:txBody>
      </p:sp>
      <p:sp>
        <p:nvSpPr>
          <p:cNvPr id="606"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a:t>
            </a:fld>
            <a:endParaRPr/>
          </a:p>
        </p:txBody>
      </p:sp>
      <p:sp>
        <p:nvSpPr>
          <p:cNvPr id="607" name="Text"/>
          <p:cNvSpPr txBox="1"/>
          <p:nvPr/>
        </p:nvSpPr>
        <p:spPr>
          <a:xfrm>
            <a:off x="6019800" y="-3418567"/>
            <a:ext cx="52900"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457200">
              <a:spcBef>
                <a:spcPts val="0"/>
              </a:spcBef>
              <a:defRPr sz="1200">
                <a:solidFill>
                  <a:srgbClr val="000000"/>
                </a:solidFill>
                <a:latin typeface="Times"/>
                <a:ea typeface="Times"/>
                <a:cs typeface="Times"/>
                <a:sym typeface="Times"/>
              </a:defRPr>
            </a:lvl1pPr>
          </a:lstStyle>
          <a:p>
            <a:r>
              <a:rPr sz="450"/>
              <a:t> </a:t>
            </a:r>
          </a:p>
        </p:txBody>
      </p:sp>
      <p:sp>
        <p:nvSpPr>
          <p:cNvPr id="608" name="Line"/>
          <p:cNvSpPr/>
          <p:nvPr/>
        </p:nvSpPr>
        <p:spPr>
          <a:xfrm>
            <a:off x="-3997383" y="3239893"/>
            <a:ext cx="469209" cy="0"/>
          </a:xfrm>
          <a:prstGeom prst="line">
            <a:avLst/>
          </a:prstGeom>
          <a:ln w="76200" cap="rnd">
            <a:solidFill>
              <a:srgbClr val="838787"/>
            </a:solidFill>
            <a:custDash>
              <a:ds d="100000" sp="200000"/>
            </a:custDash>
            <a:miter lim="400000"/>
          </a:ln>
        </p:spPr>
        <p:txBody>
          <a:bodyPr lIns="19050" tIns="19050" rIns="19050" bIns="19050" anchor="ctr"/>
          <a:lstStyle/>
          <a:p>
            <a:pPr algn="ctr">
              <a:lnSpc>
                <a:spcPct val="80000"/>
              </a:lnSpc>
              <a:defRPr sz="4000" cap="all">
                <a:latin typeface="+mn-lt"/>
                <a:ea typeface="+mn-ea"/>
                <a:cs typeface="+mn-cs"/>
                <a:sym typeface="DIN Condensed"/>
              </a:defRPr>
            </a:pPr>
            <a:endParaRPr sz="1500"/>
          </a:p>
        </p:txBody>
      </p:sp>
      <p:pic>
        <p:nvPicPr>
          <p:cNvPr id="610" name="Shape 67" descr="Shape 67"/>
          <p:cNvPicPr>
            <a:picLocks noChangeAspect="1"/>
          </p:cNvPicPr>
          <p:nvPr/>
        </p:nvPicPr>
        <p:blipFill>
          <a:blip r:embed="rId4">
            <a:extLst/>
          </a:blip>
          <a:stretch>
            <a:fillRect/>
          </a:stretch>
        </p:blipFill>
        <p:spPr>
          <a:xfrm>
            <a:off x="817912" y="4533557"/>
            <a:ext cx="1065255" cy="345653"/>
          </a:xfrm>
          <a:prstGeom prst="rect">
            <a:avLst/>
          </a:prstGeom>
          <a:ln w="12700">
            <a:miter lim="400000"/>
          </a:ln>
        </p:spPr>
      </p:pic>
      <p:pic>
        <p:nvPicPr>
          <p:cNvPr id="611" name="iridium_gateway.jpg" descr="iridium_gateway.jpg"/>
          <p:cNvPicPr>
            <a:picLocks noChangeAspect="1"/>
          </p:cNvPicPr>
          <p:nvPr/>
        </p:nvPicPr>
        <p:blipFill>
          <a:blip r:embed="rId5">
            <a:extLst/>
          </a:blip>
          <a:srcRect l="8074" r="8074"/>
          <a:stretch>
            <a:fillRect/>
          </a:stretch>
        </p:blipFill>
        <p:spPr>
          <a:xfrm flipH="1">
            <a:off x="4776193" y="2270222"/>
            <a:ext cx="509621" cy="434721"/>
          </a:xfrm>
          <a:prstGeom prst="rect">
            <a:avLst/>
          </a:prstGeom>
          <a:ln w="12700">
            <a:miter lim="400000"/>
          </a:ln>
        </p:spPr>
      </p:pic>
      <p:sp>
        <p:nvSpPr>
          <p:cNvPr id="612" name="Oval"/>
          <p:cNvSpPr/>
          <p:nvPr/>
        </p:nvSpPr>
        <p:spPr>
          <a:xfrm>
            <a:off x="7481554" y="4665663"/>
            <a:ext cx="90329" cy="81440"/>
          </a:xfrm>
          <a:prstGeom prst="ellipse">
            <a:avLst/>
          </a:prstGeom>
          <a:ln w="12700">
            <a:miter lim="400000"/>
          </a:ln>
        </p:spPr>
        <p:txBody>
          <a:bodyPr lIns="19050" tIns="19050" rIns="19050" bIns="19050" anchor="ctr"/>
          <a:lstStyle/>
          <a:p>
            <a:pPr algn="ctr">
              <a:lnSpc>
                <a:spcPct val="80000"/>
              </a:lnSpc>
              <a:defRPr sz="4000" cap="all">
                <a:solidFill>
                  <a:srgbClr val="FFFFFF"/>
                </a:solidFill>
                <a:latin typeface="+mn-lt"/>
                <a:ea typeface="+mn-ea"/>
                <a:cs typeface="+mn-cs"/>
                <a:sym typeface="DIN Condensed"/>
              </a:defRPr>
            </a:pPr>
            <a:endParaRPr sz="1500"/>
          </a:p>
        </p:txBody>
      </p:sp>
      <p:sp>
        <p:nvSpPr>
          <p:cNvPr id="629" name="Connection Line"/>
          <p:cNvSpPr/>
          <p:nvPr/>
        </p:nvSpPr>
        <p:spPr>
          <a:xfrm>
            <a:off x="4126717" y="1307645"/>
            <a:ext cx="865003" cy="96257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8489" y="9339"/>
                  <a:pt x="11289" y="2139"/>
                  <a:pt x="0" y="0"/>
                </a:cubicBezTo>
              </a:path>
            </a:pathLst>
          </a:custGeom>
          <a:ln w="76200" cap="rnd">
            <a:solidFill>
              <a:schemeClr val="accent4"/>
            </a:solidFill>
            <a:custDash>
              <a:ds d="100000" sp="200000"/>
            </a:custDash>
            <a:miter lim="400000"/>
          </a:ln>
        </p:spPr>
        <p:txBody>
          <a:bodyPr/>
          <a:lstStyle/>
          <a:p>
            <a:endParaRPr sz="675"/>
          </a:p>
        </p:txBody>
      </p:sp>
      <p:sp>
        <p:nvSpPr>
          <p:cNvPr id="630" name="Connection Line"/>
          <p:cNvSpPr/>
          <p:nvPr/>
        </p:nvSpPr>
        <p:spPr>
          <a:xfrm>
            <a:off x="1342342" y="1292312"/>
            <a:ext cx="2673179" cy="338395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3" y="8687"/>
                  <a:pt x="7303" y="1487"/>
                  <a:pt x="21600" y="0"/>
                </a:cubicBezTo>
              </a:path>
            </a:pathLst>
          </a:custGeom>
          <a:ln w="76200" cap="rnd">
            <a:solidFill>
              <a:schemeClr val="accent4"/>
            </a:solidFill>
            <a:custDash>
              <a:ds d="100000" sp="200000"/>
            </a:custDash>
            <a:miter lim="400000"/>
          </a:ln>
        </p:spPr>
        <p:txBody>
          <a:bodyPr/>
          <a:lstStyle/>
          <a:p>
            <a:endParaRPr sz="675"/>
          </a:p>
        </p:txBody>
      </p:sp>
      <p:sp>
        <p:nvSpPr>
          <p:cNvPr id="631" name="Connection Line"/>
          <p:cNvSpPr/>
          <p:nvPr/>
        </p:nvSpPr>
        <p:spPr>
          <a:xfrm>
            <a:off x="1386966" y="3813508"/>
            <a:ext cx="6100271" cy="873046"/>
          </a:xfrm>
          <a:custGeom>
            <a:avLst/>
            <a:gdLst/>
            <a:ahLst/>
            <a:cxnLst>
              <a:cxn ang="0">
                <a:pos x="wd2" y="hd2"/>
              </a:cxn>
              <a:cxn ang="5400000">
                <a:pos x="wd2" y="hd2"/>
              </a:cxn>
              <a:cxn ang="10800000">
                <a:pos x="wd2" y="hd2"/>
              </a:cxn>
              <a:cxn ang="16200000">
                <a:pos x="wd2" y="hd2"/>
              </a:cxn>
            </a:cxnLst>
            <a:rect l="0" t="0" r="r" b="b"/>
            <a:pathLst>
              <a:path w="21600" h="16200" extrusionOk="0">
                <a:moveTo>
                  <a:pt x="0" y="16011"/>
                </a:moveTo>
                <a:cubicBezTo>
                  <a:pt x="6177" y="-5400"/>
                  <a:pt x="13377" y="-5337"/>
                  <a:pt x="21600" y="16200"/>
                </a:cubicBezTo>
              </a:path>
            </a:pathLst>
          </a:custGeom>
          <a:ln w="76200" cap="rnd">
            <a:solidFill>
              <a:schemeClr val="accent4">
                <a:hueOff val="-667846"/>
                <a:satOff val="2144"/>
                <a:lumOff val="-5984"/>
              </a:schemeClr>
            </a:solidFill>
            <a:custDash>
              <a:ds d="100000" sp="200000"/>
            </a:custDash>
            <a:miter lim="400000"/>
          </a:ln>
        </p:spPr>
        <p:txBody>
          <a:bodyPr/>
          <a:lstStyle/>
          <a:p>
            <a:endParaRPr sz="675"/>
          </a:p>
        </p:txBody>
      </p:sp>
      <p:pic>
        <p:nvPicPr>
          <p:cNvPr id="616" name="pngfind.com-satellite-png-455876.png" descr="pngfind.com-satellite-png-455876.png"/>
          <p:cNvPicPr>
            <a:picLocks noChangeAspect="1"/>
          </p:cNvPicPr>
          <p:nvPr/>
        </p:nvPicPr>
        <p:blipFill>
          <a:blip r:embed="rId6">
            <a:extLst/>
          </a:blip>
          <a:srcRect/>
          <a:stretch>
            <a:fillRect/>
          </a:stretch>
        </p:blipFill>
        <p:spPr>
          <a:xfrm rot="4480360">
            <a:off x="3825541" y="1137944"/>
            <a:ext cx="404345" cy="305534"/>
          </a:xfrm>
          <a:prstGeom prst="rect">
            <a:avLst/>
          </a:prstGeom>
          <a:ln w="12700">
            <a:miter lim="400000"/>
          </a:ln>
        </p:spPr>
      </p:pic>
      <p:sp>
        <p:nvSpPr>
          <p:cNvPr id="632" name="Connection Line"/>
          <p:cNvSpPr/>
          <p:nvPr/>
        </p:nvSpPr>
        <p:spPr>
          <a:xfrm>
            <a:off x="5285855" y="2551171"/>
            <a:ext cx="2229329" cy="211584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255" y="3312"/>
                  <a:pt x="18455" y="10512"/>
                  <a:pt x="21600" y="21600"/>
                </a:cubicBezTo>
              </a:path>
            </a:pathLst>
          </a:custGeom>
          <a:ln w="76200" cap="rnd">
            <a:solidFill>
              <a:schemeClr val="accent4"/>
            </a:solidFill>
            <a:custDash>
              <a:ds d="100000" sp="200000"/>
            </a:custDash>
            <a:miter lim="400000"/>
          </a:ln>
        </p:spPr>
        <p:txBody>
          <a:bodyPr/>
          <a:lstStyle/>
          <a:p>
            <a:endParaRPr sz="675"/>
          </a:p>
        </p:txBody>
      </p:sp>
      <p:sp>
        <p:nvSpPr>
          <p:cNvPr id="618" name="iridium ground station"/>
          <p:cNvSpPr txBox="1"/>
          <p:nvPr/>
        </p:nvSpPr>
        <p:spPr>
          <a:xfrm>
            <a:off x="5376851" y="2290036"/>
            <a:ext cx="2449645" cy="208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647700">
              <a:lnSpc>
                <a:spcPct val="80000"/>
              </a:lnSpc>
              <a:spcBef>
                <a:spcPts val="0"/>
              </a:spcBef>
              <a:defRPr sz="3600" cap="all" spc="180">
                <a:solidFill>
                  <a:schemeClr val="accent4"/>
                </a:solidFill>
                <a:latin typeface="DIN Alternate"/>
                <a:ea typeface="DIN Alternate"/>
                <a:cs typeface="DIN Alternate"/>
                <a:sym typeface="DIN Alternate"/>
              </a:defRPr>
            </a:lvl1pPr>
          </a:lstStyle>
          <a:p>
            <a:r>
              <a:rPr sz="1350"/>
              <a:t>iridium ground station</a:t>
            </a:r>
          </a:p>
        </p:txBody>
      </p:sp>
      <p:sp>
        <p:nvSpPr>
          <p:cNvPr id="619" name="iridium satellite"/>
          <p:cNvSpPr txBox="1"/>
          <p:nvPr/>
        </p:nvSpPr>
        <p:spPr>
          <a:xfrm>
            <a:off x="4230998" y="1009263"/>
            <a:ext cx="1749774" cy="208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647700">
              <a:lnSpc>
                <a:spcPct val="80000"/>
              </a:lnSpc>
              <a:spcBef>
                <a:spcPts val="0"/>
              </a:spcBef>
              <a:defRPr sz="3600" cap="all" spc="180">
                <a:solidFill>
                  <a:schemeClr val="accent4"/>
                </a:solidFill>
                <a:latin typeface="DIN Alternate"/>
                <a:ea typeface="DIN Alternate"/>
                <a:cs typeface="DIN Alternate"/>
                <a:sym typeface="DIN Alternate"/>
              </a:defRPr>
            </a:lvl1pPr>
          </a:lstStyle>
          <a:p>
            <a:r>
              <a:rPr sz="1350"/>
              <a:t>iridium satellite</a:t>
            </a:r>
          </a:p>
        </p:txBody>
      </p:sp>
      <p:sp>
        <p:nvSpPr>
          <p:cNvPr id="620" name="SAT COMMS"/>
          <p:cNvSpPr txBox="1"/>
          <p:nvPr/>
        </p:nvSpPr>
        <p:spPr>
          <a:xfrm>
            <a:off x="913725" y="2126340"/>
            <a:ext cx="1116331" cy="208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647700">
              <a:lnSpc>
                <a:spcPct val="80000"/>
              </a:lnSpc>
              <a:spcBef>
                <a:spcPts val="0"/>
              </a:spcBef>
              <a:defRPr sz="3600" cap="all" spc="180">
                <a:solidFill>
                  <a:schemeClr val="accent4"/>
                </a:solidFill>
                <a:latin typeface="DIN Alternate"/>
                <a:ea typeface="DIN Alternate"/>
                <a:cs typeface="DIN Alternate"/>
                <a:sym typeface="DIN Alternate"/>
              </a:defRPr>
            </a:lvl1pPr>
          </a:lstStyle>
          <a:p>
            <a:r>
              <a:rPr sz="1350" dirty="0"/>
              <a:t>SAT COMMS</a:t>
            </a:r>
          </a:p>
        </p:txBody>
      </p:sp>
      <p:sp>
        <p:nvSpPr>
          <p:cNvPr id="621" name="Direct COMMS (cellular)"/>
          <p:cNvSpPr txBox="1"/>
          <p:nvPr/>
        </p:nvSpPr>
        <p:spPr>
          <a:xfrm>
            <a:off x="3063460" y="3580027"/>
            <a:ext cx="2534605" cy="208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647700">
              <a:lnSpc>
                <a:spcPct val="80000"/>
              </a:lnSpc>
              <a:spcBef>
                <a:spcPts val="0"/>
              </a:spcBef>
              <a:defRPr sz="3600" cap="all" spc="180">
                <a:solidFill>
                  <a:schemeClr val="accent4">
                    <a:hueOff val="-667846"/>
                    <a:satOff val="2144"/>
                    <a:lumOff val="-5984"/>
                  </a:schemeClr>
                </a:solidFill>
                <a:latin typeface="DIN Alternate"/>
                <a:ea typeface="DIN Alternate"/>
                <a:cs typeface="DIN Alternate"/>
                <a:sym typeface="DIN Alternate"/>
              </a:defRPr>
            </a:lvl1pPr>
          </a:lstStyle>
          <a:p>
            <a:r>
              <a:rPr sz="1350"/>
              <a:t>Direct COMMS (cellular)</a:t>
            </a:r>
          </a:p>
        </p:txBody>
      </p:sp>
      <p:sp>
        <p:nvSpPr>
          <p:cNvPr id="622" name="GPS/ARgos"/>
          <p:cNvSpPr txBox="1"/>
          <p:nvPr/>
        </p:nvSpPr>
        <p:spPr>
          <a:xfrm>
            <a:off x="4531881" y="1186304"/>
            <a:ext cx="1083374" cy="208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647700">
              <a:lnSpc>
                <a:spcPct val="80000"/>
              </a:lnSpc>
              <a:spcBef>
                <a:spcPts val="0"/>
              </a:spcBef>
              <a:defRPr sz="3600" cap="all" spc="180">
                <a:solidFill>
                  <a:schemeClr val="accent4">
                    <a:hueOff val="414058"/>
                    <a:satOff val="2144"/>
                    <a:lumOff val="10379"/>
                  </a:schemeClr>
                </a:solidFill>
                <a:latin typeface="DIN Alternate"/>
                <a:ea typeface="DIN Alternate"/>
                <a:cs typeface="DIN Alternate"/>
                <a:sym typeface="DIN Alternate"/>
              </a:defRPr>
            </a:lvl1pPr>
          </a:lstStyle>
          <a:p>
            <a:r>
              <a:rPr sz="1350"/>
              <a:t>GPS/ARgos</a:t>
            </a:r>
          </a:p>
        </p:txBody>
      </p:sp>
      <p:sp>
        <p:nvSpPr>
          <p:cNvPr id="623" name="Short Burst Data (SBD)…"/>
          <p:cNvSpPr txBox="1"/>
          <p:nvPr/>
        </p:nvSpPr>
        <p:spPr>
          <a:xfrm>
            <a:off x="2048502" y="2458081"/>
            <a:ext cx="1784143" cy="577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a:lnSpc>
                <a:spcPct val="20000"/>
              </a:lnSpc>
              <a:spcBef>
                <a:spcPts val="1463"/>
              </a:spcBef>
              <a:defRPr sz="4000">
                <a:solidFill>
                  <a:schemeClr val="accent4"/>
                </a:solidFill>
              </a:defRPr>
            </a:pPr>
            <a:r>
              <a:rPr sz="1500"/>
              <a:t>Short Burst Data (SBD)</a:t>
            </a:r>
          </a:p>
          <a:p>
            <a:pPr>
              <a:lnSpc>
                <a:spcPct val="10000"/>
              </a:lnSpc>
              <a:spcBef>
                <a:spcPts val="1463"/>
              </a:spcBef>
              <a:defRPr sz="4000">
                <a:solidFill>
                  <a:schemeClr val="accent4"/>
                </a:solidFill>
                <a:latin typeface="Avenir Next"/>
                <a:ea typeface="Avenir Next"/>
                <a:cs typeface="Avenir Next"/>
                <a:sym typeface="Avenir Next"/>
              </a:defRPr>
            </a:pPr>
            <a:r>
              <a:rPr sz="1500"/>
              <a:t>340 bytes/packet</a:t>
            </a:r>
          </a:p>
          <a:p>
            <a:pPr>
              <a:lnSpc>
                <a:spcPct val="20000"/>
              </a:lnSpc>
              <a:spcBef>
                <a:spcPts val="1463"/>
              </a:spcBef>
              <a:defRPr sz="4000">
                <a:solidFill>
                  <a:schemeClr val="accent4"/>
                </a:solidFill>
                <a:latin typeface="Avenir Next"/>
                <a:ea typeface="Avenir Next"/>
                <a:cs typeface="Avenir Next"/>
                <a:sym typeface="Avenir Next"/>
              </a:defRPr>
            </a:pPr>
            <a:r>
              <a:rPr sz="1500"/>
              <a:t>2-3 packets/minute</a:t>
            </a:r>
          </a:p>
        </p:txBody>
      </p:sp>
      <p:sp>
        <p:nvSpPr>
          <p:cNvPr id="624" name="Kilobytes/second"/>
          <p:cNvSpPr txBox="1"/>
          <p:nvPr/>
        </p:nvSpPr>
        <p:spPr>
          <a:xfrm>
            <a:off x="3432143" y="4014206"/>
            <a:ext cx="1374479" cy="1065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lnSpc>
                <a:spcPct val="10000"/>
              </a:lnSpc>
              <a:spcBef>
                <a:spcPts val="3900"/>
              </a:spcBef>
              <a:defRPr sz="4000">
                <a:solidFill>
                  <a:schemeClr val="accent4">
                    <a:hueOff val="-667846"/>
                    <a:satOff val="2144"/>
                    <a:lumOff val="-5984"/>
                  </a:schemeClr>
                </a:solidFill>
              </a:defRPr>
            </a:lvl1pPr>
          </a:lstStyle>
          <a:p>
            <a:r>
              <a:rPr sz="1500"/>
              <a:t>Kilobytes/second</a:t>
            </a:r>
          </a:p>
        </p:txBody>
      </p:sp>
      <p:sp>
        <p:nvSpPr>
          <p:cNvPr id="625" name="Wi-Fi"/>
          <p:cNvSpPr/>
          <p:nvPr/>
        </p:nvSpPr>
        <p:spPr>
          <a:xfrm rot="16788745">
            <a:off x="397309" y="4421069"/>
            <a:ext cx="542213" cy="382826"/>
          </a:xfrm>
          <a:custGeom>
            <a:avLst/>
            <a:gdLst/>
            <a:ahLst/>
            <a:cxnLst>
              <a:cxn ang="0">
                <a:pos x="wd2" y="hd2"/>
              </a:cxn>
              <a:cxn ang="5400000">
                <a:pos x="wd2" y="hd2"/>
              </a:cxn>
              <a:cxn ang="10800000">
                <a:pos x="wd2" y="hd2"/>
              </a:cxn>
              <a:cxn ang="16200000">
                <a:pos x="wd2" y="hd2"/>
              </a:cxn>
            </a:cxnLst>
            <a:rect l="0" t="0" r="r" b="b"/>
            <a:pathLst>
              <a:path w="21600" h="21594" extrusionOk="0">
                <a:moveTo>
                  <a:pt x="11016" y="1"/>
                </a:moveTo>
                <a:cubicBezTo>
                  <a:pt x="10440" y="-6"/>
                  <a:pt x="9852" y="28"/>
                  <a:pt x="9254" y="108"/>
                </a:cubicBezTo>
                <a:cubicBezTo>
                  <a:pt x="5654" y="590"/>
                  <a:pt x="2584" y="2743"/>
                  <a:pt x="0" y="6311"/>
                </a:cubicBezTo>
                <a:cubicBezTo>
                  <a:pt x="523" y="7051"/>
                  <a:pt x="1031" y="7768"/>
                  <a:pt x="1542" y="8490"/>
                </a:cubicBezTo>
                <a:cubicBezTo>
                  <a:pt x="4129" y="4966"/>
                  <a:pt x="7202" y="3087"/>
                  <a:pt x="10803" y="3088"/>
                </a:cubicBezTo>
                <a:cubicBezTo>
                  <a:pt x="14405" y="3089"/>
                  <a:pt x="17479" y="4969"/>
                  <a:pt x="20053" y="8479"/>
                </a:cubicBezTo>
                <a:cubicBezTo>
                  <a:pt x="20563" y="7757"/>
                  <a:pt x="21073" y="7034"/>
                  <a:pt x="21600" y="6287"/>
                </a:cubicBezTo>
                <a:cubicBezTo>
                  <a:pt x="18572" y="2207"/>
                  <a:pt x="15051" y="49"/>
                  <a:pt x="11016" y="1"/>
                </a:cubicBezTo>
                <a:close/>
                <a:moveTo>
                  <a:pt x="10903" y="6177"/>
                </a:moveTo>
                <a:cubicBezTo>
                  <a:pt x="10489" y="6175"/>
                  <a:pt x="10067" y="6203"/>
                  <a:pt x="9637" y="6264"/>
                </a:cubicBezTo>
                <a:cubicBezTo>
                  <a:pt x="7088" y="6623"/>
                  <a:pt x="4914" y="8156"/>
                  <a:pt x="3088" y="10686"/>
                </a:cubicBezTo>
                <a:cubicBezTo>
                  <a:pt x="3610" y="11424"/>
                  <a:pt x="4116" y="12140"/>
                  <a:pt x="4629" y="12865"/>
                </a:cubicBezTo>
                <a:cubicBezTo>
                  <a:pt x="6353" y="10507"/>
                  <a:pt x="8410" y="9259"/>
                  <a:pt x="10808" y="9262"/>
                </a:cubicBezTo>
                <a:cubicBezTo>
                  <a:pt x="13205" y="9265"/>
                  <a:pt x="15259" y="10516"/>
                  <a:pt x="16966" y="12861"/>
                </a:cubicBezTo>
                <a:cubicBezTo>
                  <a:pt x="17482" y="12131"/>
                  <a:pt x="17992" y="11411"/>
                  <a:pt x="18515" y="10670"/>
                </a:cubicBezTo>
                <a:cubicBezTo>
                  <a:pt x="16338" y="7735"/>
                  <a:pt x="13804" y="6193"/>
                  <a:pt x="10903" y="6177"/>
                </a:cubicBezTo>
                <a:close/>
                <a:moveTo>
                  <a:pt x="10623" y="12349"/>
                </a:moveTo>
                <a:cubicBezTo>
                  <a:pt x="8942" y="12414"/>
                  <a:pt x="7322" y="13380"/>
                  <a:pt x="6195" y="15054"/>
                </a:cubicBezTo>
                <a:cubicBezTo>
                  <a:pt x="6706" y="15779"/>
                  <a:pt x="7218" y="16502"/>
                  <a:pt x="7729" y="17226"/>
                </a:cubicBezTo>
                <a:cubicBezTo>
                  <a:pt x="9410" y="14863"/>
                  <a:pt x="12154" y="14812"/>
                  <a:pt x="13873" y="17221"/>
                </a:cubicBezTo>
                <a:cubicBezTo>
                  <a:pt x="14391" y="16489"/>
                  <a:pt x="14903" y="15767"/>
                  <a:pt x="15414" y="15045"/>
                </a:cubicBezTo>
                <a:cubicBezTo>
                  <a:pt x="14046" y="13118"/>
                  <a:pt x="12303" y="12284"/>
                  <a:pt x="10623" y="12349"/>
                </a:cubicBezTo>
                <a:close/>
                <a:moveTo>
                  <a:pt x="10751" y="18531"/>
                </a:moveTo>
                <a:cubicBezTo>
                  <a:pt x="10182" y="18549"/>
                  <a:pt x="9631" y="18867"/>
                  <a:pt x="9280" y="19436"/>
                </a:cubicBezTo>
                <a:cubicBezTo>
                  <a:pt x="9791" y="20161"/>
                  <a:pt x="10300" y="20884"/>
                  <a:pt x="10802" y="21594"/>
                </a:cubicBezTo>
                <a:cubicBezTo>
                  <a:pt x="11307" y="20879"/>
                  <a:pt x="11819" y="20155"/>
                  <a:pt x="12331" y="19432"/>
                </a:cubicBezTo>
                <a:cubicBezTo>
                  <a:pt x="11907" y="18795"/>
                  <a:pt x="11320" y="18513"/>
                  <a:pt x="10751" y="18531"/>
                </a:cubicBezTo>
                <a:close/>
              </a:path>
            </a:pathLst>
          </a:custGeom>
          <a:solidFill>
            <a:srgbClr val="FFFFFF">
              <a:alpha val="74604"/>
            </a:srgbClr>
          </a:solidFill>
          <a:ln w="12700">
            <a:miter lim="400000"/>
          </a:ln>
        </p:spPr>
        <p:txBody>
          <a:bodyPr lIns="4763" tIns="4763" rIns="4763" bIns="4763" anchor="ctr"/>
          <a:lstStyle/>
          <a:p>
            <a:pPr algn="ctr">
              <a:lnSpc>
                <a:spcPct val="80000"/>
              </a:lnSpc>
              <a:defRPr sz="2900" cap="all">
                <a:solidFill>
                  <a:srgbClr val="FFFFFF"/>
                </a:solidFill>
                <a:latin typeface="+mn-lt"/>
                <a:ea typeface="+mn-ea"/>
                <a:cs typeface="+mn-cs"/>
                <a:sym typeface="DIN Condensed"/>
              </a:defRPr>
            </a:pPr>
            <a:endParaRPr sz="1088"/>
          </a:p>
        </p:txBody>
      </p:sp>
      <p:sp>
        <p:nvSpPr>
          <p:cNvPr id="626" name="Acoustic COMMS"/>
          <p:cNvSpPr txBox="1"/>
          <p:nvPr/>
        </p:nvSpPr>
        <p:spPr>
          <a:xfrm>
            <a:off x="-50137" y="4928232"/>
            <a:ext cx="1697837" cy="208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647700">
              <a:lnSpc>
                <a:spcPct val="80000"/>
              </a:lnSpc>
              <a:spcBef>
                <a:spcPts val="0"/>
              </a:spcBef>
              <a:defRPr sz="3600" cap="all" spc="180">
                <a:solidFill>
                  <a:srgbClr val="FFFFFF"/>
                </a:solidFill>
                <a:latin typeface="DIN Alternate"/>
                <a:ea typeface="DIN Alternate"/>
                <a:cs typeface="DIN Alternate"/>
                <a:sym typeface="DIN Alternate"/>
              </a:defRPr>
            </a:lvl1pPr>
          </a:lstStyle>
          <a:p>
            <a:r>
              <a:rPr sz="1350" dirty="0"/>
              <a:t>Acoustic COMMS</a:t>
            </a:r>
          </a:p>
        </p:txBody>
      </p:sp>
      <p:sp>
        <p:nvSpPr>
          <p:cNvPr id="627" name="Communications"/>
          <p:cNvSpPr txBox="1"/>
          <p:nvPr/>
        </p:nvSpPr>
        <p:spPr>
          <a:xfrm>
            <a:off x="298171" y="1414882"/>
            <a:ext cx="2307170" cy="265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647700">
              <a:lnSpc>
                <a:spcPct val="80000"/>
              </a:lnSpc>
              <a:spcBef>
                <a:spcPts val="0"/>
              </a:spcBef>
              <a:defRPr sz="4800" cap="all" spc="240">
                <a:solidFill>
                  <a:srgbClr val="222222"/>
                </a:solidFill>
                <a:latin typeface="DIN Alternate"/>
                <a:ea typeface="DIN Alternate"/>
                <a:cs typeface="DIN Alternate"/>
                <a:sym typeface="DIN Alternate"/>
              </a:defRPr>
            </a:lvl1pPr>
          </a:lstStyle>
          <a:p>
            <a:r>
              <a:rPr sz="1800" dirty="0"/>
              <a:t>Communications</a:t>
            </a:r>
          </a:p>
        </p:txBody>
      </p:sp>
      <p:sp>
        <p:nvSpPr>
          <p:cNvPr id="628" name="192 bytes/packet…"/>
          <p:cNvSpPr txBox="1"/>
          <p:nvPr/>
        </p:nvSpPr>
        <p:spPr>
          <a:xfrm>
            <a:off x="0" y="5236940"/>
            <a:ext cx="2008251" cy="3393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nSpc>
                <a:spcPct val="10000"/>
              </a:lnSpc>
              <a:spcBef>
                <a:spcPts val="1463"/>
              </a:spcBef>
              <a:defRPr sz="4000">
                <a:solidFill>
                  <a:srgbClr val="FFFFFF"/>
                </a:solidFill>
                <a:latin typeface="Avenir Next"/>
                <a:ea typeface="Avenir Next"/>
                <a:cs typeface="Avenir Next"/>
                <a:sym typeface="Avenir Next"/>
              </a:defRPr>
            </a:pPr>
            <a:r>
              <a:rPr sz="1500" dirty="0"/>
              <a:t>192 bytes/packet</a:t>
            </a:r>
          </a:p>
          <a:p>
            <a:pPr>
              <a:lnSpc>
                <a:spcPct val="20000"/>
              </a:lnSpc>
              <a:spcBef>
                <a:spcPts val="1463"/>
              </a:spcBef>
              <a:defRPr sz="4000">
                <a:solidFill>
                  <a:srgbClr val="FFFFFF"/>
                </a:solidFill>
                <a:latin typeface="Avenir Next"/>
                <a:ea typeface="Avenir Next"/>
                <a:cs typeface="Avenir Next"/>
                <a:sym typeface="Avenir Next"/>
              </a:defRPr>
            </a:pPr>
            <a:r>
              <a:rPr sz="1500" dirty="0"/>
              <a:t>Up to </a:t>
            </a:r>
            <a:r>
              <a:rPr lang="en-US" sz="1500" dirty="0"/>
              <a:t>7</a:t>
            </a:r>
            <a:r>
              <a:rPr sz="1500" dirty="0"/>
              <a:t>.5 km range</a:t>
            </a:r>
          </a:p>
        </p:txBody>
      </p:sp>
      <p:pic>
        <p:nvPicPr>
          <p:cNvPr id="27" name="Picture 26">
            <a:extLst>
              <a:ext uri="{FF2B5EF4-FFF2-40B4-BE49-F238E27FC236}">
                <a16:creationId xmlns:a16="http://schemas.microsoft.com/office/drawing/2014/main" id="{5D9D60F0-982C-43DD-963F-F645493517E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0927" b="23643"/>
          <a:stretch/>
        </p:blipFill>
        <p:spPr>
          <a:xfrm rot="5400000">
            <a:off x="-194098" y="4245525"/>
            <a:ext cx="834804" cy="347046"/>
          </a:xfrm>
          <a:prstGeom prst="rect">
            <a:avLst/>
          </a:prstGeom>
        </p:spPr>
      </p:pic>
      <p:sp>
        <p:nvSpPr>
          <p:cNvPr id="6" name="Arc 5">
            <a:extLst>
              <a:ext uri="{FF2B5EF4-FFF2-40B4-BE49-F238E27FC236}">
                <a16:creationId xmlns:a16="http://schemas.microsoft.com/office/drawing/2014/main" id="{AD31327E-C7E9-498A-A97B-41DB0DDCD165}"/>
              </a:ext>
            </a:extLst>
          </p:cNvPr>
          <p:cNvSpPr/>
          <p:nvPr/>
        </p:nvSpPr>
        <p:spPr>
          <a:xfrm rot="15454583">
            <a:off x="592419" y="2196881"/>
            <a:ext cx="2141186" cy="3339751"/>
          </a:xfrm>
          <a:prstGeom prst="arc">
            <a:avLst>
              <a:gd name="adj1" fmla="val 16200000"/>
              <a:gd name="adj2" fmla="val 725973"/>
            </a:avLst>
          </a:prstGeom>
          <a:ln w="9525" cap="flat" cmpd="sng" algn="ctr">
            <a:solidFill>
              <a:schemeClr val="accent4">
                <a:lumMod val="60000"/>
                <a:lumOff val="4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ot="0" spcFirstLastPara="1" vertOverflow="overflow" horzOverflow="overflow" vert="horz" wrap="square" lIns="34290" tIns="17145" rIns="34290" bIns="17145" numCol="1" spcCol="38100" rtlCol="0" anchor="t">
            <a:noAutofit/>
          </a:bodyPr>
          <a:lstStyle/>
          <a:p>
            <a:pPr defTabSz="342900" latinLnBrk="1" hangingPunct="0"/>
            <a:endParaRPr lang="en-US" sz="675">
              <a:solidFill>
                <a:srgbClr val="000000"/>
              </a:solidFill>
            </a:endParaRPr>
          </a:p>
        </p:txBody>
      </p:sp>
      <p:sp>
        <p:nvSpPr>
          <p:cNvPr id="7" name="TextBox 6">
            <a:extLst>
              <a:ext uri="{FF2B5EF4-FFF2-40B4-BE49-F238E27FC236}">
                <a16:creationId xmlns:a16="http://schemas.microsoft.com/office/drawing/2014/main" id="{79FDB0CF-AB88-4619-92B5-726BBCBD51B9}"/>
              </a:ext>
            </a:extLst>
          </p:cNvPr>
          <p:cNvSpPr txBox="1"/>
          <p:nvPr/>
        </p:nvSpPr>
        <p:spPr>
          <a:xfrm>
            <a:off x="448490" y="3392900"/>
            <a:ext cx="791308" cy="7245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9050" tIns="19050" rIns="19050" bIns="19050" numCol="1" spcCol="38100" rtlCol="0" anchor="ctr">
            <a:spAutoFit/>
          </a:bodyPr>
          <a:lstStyle/>
          <a:p>
            <a:pPr defTabSz="309563" hangingPunct="0">
              <a:spcBef>
                <a:spcPts val="1275"/>
              </a:spcBef>
            </a:pPr>
            <a:r>
              <a:rPr lang="en-US" sz="1125" dirty="0">
                <a:solidFill>
                  <a:schemeClr val="accent4"/>
                </a:solidFill>
                <a:latin typeface="Avenir Next Medium"/>
                <a:ea typeface="Avenir Next Medium"/>
                <a:cs typeface="Avenir Next Medium"/>
                <a:sym typeface="Avenir Next Medium"/>
              </a:rPr>
              <a:t>Acoustic Gateway Buoy</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98C8C8-02AD-417B-B3C2-2431598AE370}"/>
              </a:ext>
            </a:extLst>
          </p:cNvPr>
          <p:cNvSpPr/>
          <p:nvPr/>
        </p:nvSpPr>
        <p:spPr>
          <a:xfrm>
            <a:off x="0" y="1047495"/>
            <a:ext cx="9060024" cy="5262979"/>
          </a:xfrm>
          <a:prstGeom prst="rect">
            <a:avLst/>
          </a:prstGeom>
        </p:spPr>
        <p:txBody>
          <a:bodyPr wrap="square">
            <a:spAutoFit/>
          </a:bodyPr>
          <a:lstStyle/>
          <a:p>
            <a:pPr marL="285750" indent="-285750">
              <a:buFont typeface="Arial" panose="020B0604020202020204" pitchFamily="34" charset="0"/>
              <a:buChar char="•"/>
            </a:pPr>
            <a:r>
              <a:rPr lang="en-US" sz="2400" dirty="0">
                <a:latin typeface="Red hat"/>
              </a:rPr>
              <a:t>What we have</a:t>
            </a:r>
          </a:p>
          <a:p>
            <a:pPr marL="742950" lvl="1" indent="-285750">
              <a:buFont typeface="Arial" panose="020B0604020202020204" pitchFamily="34" charset="0"/>
              <a:buChar char="•"/>
            </a:pPr>
            <a:r>
              <a:rPr lang="en-US" sz="2400" dirty="0">
                <a:latin typeface="Red hat"/>
              </a:rPr>
              <a:t>Rapid Response – received the AUV and got it deployed in 19 hours</a:t>
            </a:r>
          </a:p>
          <a:p>
            <a:pPr marL="742950" lvl="1" indent="-285750">
              <a:buFont typeface="Arial" panose="020B0604020202020204" pitchFamily="34" charset="0"/>
              <a:buChar char="•"/>
            </a:pPr>
            <a:r>
              <a:rPr lang="en-US" sz="2400" dirty="0">
                <a:latin typeface="Red hat"/>
              </a:rPr>
              <a:t>Reliability (System failure recoveries)</a:t>
            </a:r>
          </a:p>
          <a:p>
            <a:pPr marL="742950" lvl="1" indent="-285750">
              <a:buFont typeface="Arial" panose="020B0604020202020204" pitchFamily="34" charset="0"/>
              <a:buChar char="•"/>
            </a:pPr>
            <a:r>
              <a:rPr lang="en-US" sz="2400" dirty="0">
                <a:latin typeface="Red hat"/>
              </a:rPr>
              <a:t>Accurate navigation (LBL, USBL, IMU, particle filtering, machine learning/terrain following, no surfacing)</a:t>
            </a:r>
          </a:p>
          <a:p>
            <a:pPr marL="742950" lvl="1" indent="-285750">
              <a:buFont typeface="Arial" panose="020B0604020202020204" pitchFamily="34" charset="0"/>
              <a:buChar char="•"/>
            </a:pPr>
            <a:r>
              <a:rPr lang="en-US" sz="2400" dirty="0">
                <a:latin typeface="Red hat"/>
              </a:rPr>
              <a:t>Long-range (from hours/days to weeks/months)</a:t>
            </a:r>
          </a:p>
          <a:p>
            <a:pPr marL="742950" lvl="1" indent="-285750">
              <a:buFont typeface="Arial" panose="020B0604020202020204" pitchFamily="34" charset="0"/>
              <a:buChar char="•"/>
            </a:pPr>
            <a:r>
              <a:rPr lang="en-US" sz="2400" dirty="0">
                <a:latin typeface="Red hat"/>
              </a:rPr>
              <a:t>Data Relay (no surfacing)- comms from AUV to buoy to shore/surface iridium</a:t>
            </a:r>
          </a:p>
          <a:p>
            <a:pPr marL="742950" lvl="1" indent="-285750">
              <a:buFont typeface="Arial" panose="020B0604020202020204" pitchFamily="34" charset="0"/>
              <a:buChar char="•"/>
            </a:pPr>
            <a:r>
              <a:rPr lang="en-US" sz="2400" dirty="0">
                <a:latin typeface="Red hat"/>
              </a:rPr>
              <a:t>Data Visualization (quick decision making)</a:t>
            </a:r>
          </a:p>
          <a:p>
            <a:pPr marL="742950" lvl="1" indent="-285750">
              <a:buFont typeface="Arial" panose="020B0604020202020204" pitchFamily="34" charset="0"/>
              <a:buChar char="•"/>
            </a:pPr>
            <a:r>
              <a:rPr lang="en-US" sz="2400" dirty="0">
                <a:latin typeface="Red hat"/>
              </a:rPr>
              <a:t>Unpredictable ice/weather- what happens with the LRAUV		</a:t>
            </a:r>
          </a:p>
          <a:p>
            <a:pPr marL="742950" lvl="1" indent="-285750">
              <a:buFont typeface="Arial" panose="020B0604020202020204" pitchFamily="34" charset="0"/>
              <a:buChar char="•"/>
            </a:pPr>
            <a:r>
              <a:rPr lang="en-US" sz="2400" dirty="0">
                <a:latin typeface="Red hat"/>
              </a:rPr>
              <a:t>Use AUVs to predict/map ice- ADCP currents </a:t>
            </a:r>
          </a:p>
          <a:p>
            <a:pPr marL="742950" lvl="1" indent="-285750">
              <a:buFont typeface="Arial" panose="020B0604020202020204" pitchFamily="34" charset="0"/>
              <a:buChar char="•"/>
            </a:pPr>
            <a:r>
              <a:rPr lang="en-US" sz="2400" dirty="0">
                <a:latin typeface="Red hat"/>
              </a:rPr>
              <a:t>Launch &amp; Recovery (tiny boats, hellos'/C-130’s, icebreakers, ice holes, etc.)</a:t>
            </a:r>
          </a:p>
        </p:txBody>
      </p:sp>
      <p:sp>
        <p:nvSpPr>
          <p:cNvPr id="4" name="TextBox 3">
            <a:extLst>
              <a:ext uri="{FF2B5EF4-FFF2-40B4-BE49-F238E27FC236}">
                <a16:creationId xmlns:a16="http://schemas.microsoft.com/office/drawing/2014/main" id="{9A45C798-FE66-486B-AD2A-E99B2E0C87D7}"/>
              </a:ext>
            </a:extLst>
          </p:cNvPr>
          <p:cNvSpPr txBox="1"/>
          <p:nvPr/>
        </p:nvSpPr>
        <p:spPr>
          <a:xfrm>
            <a:off x="740465" y="110414"/>
            <a:ext cx="7663070" cy="769441"/>
          </a:xfrm>
          <a:prstGeom prst="rect">
            <a:avLst/>
          </a:prstGeom>
          <a:noFill/>
        </p:spPr>
        <p:txBody>
          <a:bodyPr wrap="square" rtlCol="0">
            <a:spAutoFit/>
          </a:bodyPr>
          <a:lstStyle/>
          <a:p>
            <a:r>
              <a:rPr lang="en-US" sz="4400" dirty="0">
                <a:solidFill>
                  <a:schemeClr val="accent1"/>
                </a:solidFill>
              </a:rPr>
              <a:t>LRAUV Capabilities in the Arctic</a:t>
            </a:r>
          </a:p>
        </p:txBody>
      </p:sp>
    </p:spTree>
    <p:extLst>
      <p:ext uri="{BB962C8B-B14F-4D97-AF65-F5344CB8AC3E}">
        <p14:creationId xmlns:p14="http://schemas.microsoft.com/office/powerpoint/2010/main" val="627027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F1C2F-7DD6-41AE-A097-37ABB12F768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0BE574F-B143-4C4E-851B-1E92E68D9DD1}"/>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20B653AD-C0E9-439B-9363-B2D7DAFA0C73}"/>
              </a:ext>
            </a:extLst>
          </p:cNvPr>
          <p:cNvPicPr>
            <a:picLocks noChangeAspect="1"/>
          </p:cNvPicPr>
          <p:nvPr/>
        </p:nvPicPr>
        <p:blipFill>
          <a:blip r:embed="rId2"/>
          <a:stretch>
            <a:fillRect/>
          </a:stretch>
        </p:blipFill>
        <p:spPr>
          <a:xfrm>
            <a:off x="0" y="918701"/>
            <a:ext cx="9144000" cy="5020597"/>
          </a:xfrm>
          <a:prstGeom prst="rect">
            <a:avLst/>
          </a:prstGeom>
        </p:spPr>
      </p:pic>
    </p:spTree>
    <p:extLst>
      <p:ext uri="{BB962C8B-B14F-4D97-AF65-F5344CB8AC3E}">
        <p14:creationId xmlns:p14="http://schemas.microsoft.com/office/powerpoint/2010/main" val="4912936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26732</TotalTime>
  <Words>1241</Words>
  <Application>Microsoft Macintosh PowerPoint</Application>
  <PresentationFormat>On-screen Show (4:3)</PresentationFormat>
  <Paragraphs>144</Paragraphs>
  <Slides>25</Slides>
  <Notes>9</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25</vt:i4>
      </vt:variant>
    </vt:vector>
  </HeadingPairs>
  <TitlesOfParts>
    <vt:vector size="39" baseType="lpstr">
      <vt:lpstr>Arial</vt:lpstr>
      <vt:lpstr>Arial Black</vt:lpstr>
      <vt:lpstr>Avenir Book</vt:lpstr>
      <vt:lpstr>Avenir Next</vt:lpstr>
      <vt:lpstr>Avenir Next Medium</vt:lpstr>
      <vt:lpstr>Calibri</vt:lpstr>
      <vt:lpstr>Calibri Light</vt:lpstr>
      <vt:lpstr>DIN Alternate</vt:lpstr>
      <vt:lpstr>DIN Condensed</vt:lpstr>
      <vt:lpstr>Franklin Gothic Medium</vt:lpstr>
      <vt:lpstr>Red hat</vt:lpstr>
      <vt:lpstr>Times</vt:lpstr>
      <vt:lpstr>Times New Roman</vt:lpstr>
      <vt:lpstr>Office Theme</vt:lpstr>
      <vt:lpstr>PowerPoint Presentation</vt:lpstr>
      <vt:lpstr>PowerPoint Presentation</vt:lpstr>
      <vt:lpstr>Long-Range Autonomous Underwater Vehicle (LRAUV)</vt:lpstr>
      <vt:lpstr>LRAUV: Description and Baseline</vt:lpstr>
      <vt:lpstr>MBARI-Long-range AUV (LRAUV)</vt:lpstr>
      <vt:lpstr>WHOI-MBARI LRAUV Details </vt:lpstr>
      <vt:lpstr>PowerPoint Presentation</vt:lpstr>
      <vt:lpstr>PowerPoint Presentation</vt:lpstr>
      <vt:lpstr>PowerPoint Presentation</vt:lpstr>
      <vt:lpstr>PowerPoint Presentation</vt:lpstr>
      <vt:lpstr>The Theater</vt:lpstr>
      <vt:lpstr>PowerPoint Presentation</vt:lpstr>
      <vt:lpstr>PowerPoint Presentation</vt:lpstr>
      <vt:lpstr>PowerPoint Presentation</vt:lpstr>
      <vt:lpstr>PowerPoint Presentation</vt:lpstr>
      <vt:lpstr>4-D Oil Spill Simulation</vt:lpstr>
      <vt:lpstr>An oil spill in Monterey Bay</vt:lpstr>
      <vt:lpstr>Oil distribution mapping</vt:lpstr>
      <vt:lpstr>Oil distribution verses depth</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dc:title>
  <dc:creator>Microsoft Office User</dc:creator>
  <cp:lastModifiedBy>Microsoft Office User</cp:lastModifiedBy>
  <cp:revision>192</cp:revision>
  <dcterms:created xsi:type="dcterms:W3CDTF">2020-07-16T18:18:27Z</dcterms:created>
  <dcterms:modified xsi:type="dcterms:W3CDTF">2022-09-13T00:22:14Z</dcterms:modified>
</cp:coreProperties>
</file>