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6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8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2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2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0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2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2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2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31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28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2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1B948-507F-4545-A1A3-59775656C1AD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663C8-2852-45CF-9CB0-41040CE8E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1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537" y="1226945"/>
            <a:ext cx="9760848" cy="414728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7537" y="225175"/>
            <a:ext cx="9144000" cy="1655762"/>
          </a:xfrm>
        </p:spPr>
        <p:txBody>
          <a:bodyPr/>
          <a:lstStyle/>
          <a:p>
            <a:r>
              <a:rPr lang="en-US" dirty="0" smtClean="0"/>
              <a:t>LRAUV Under-Ice Configuration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61937" y="2863516"/>
            <a:ext cx="850231" cy="882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4244" y="2092201"/>
            <a:ext cx="18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Upward-Looking </a:t>
            </a:r>
            <a:r>
              <a:rPr lang="en-US" dirty="0" err="1" smtClean="0"/>
              <a:t>Multibeam</a:t>
            </a:r>
            <a:r>
              <a:rPr lang="en-US" dirty="0" smtClean="0"/>
              <a:t> Sonar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8887" y="5710550"/>
            <a:ext cx="22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Line-Capture Docking Device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4379" y="3027330"/>
            <a:ext cx="2245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Long-Range Acoustic Communication Transducer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44877" y="5489970"/>
            <a:ext cx="3088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Science Sensors: CTD, DO, </a:t>
            </a:r>
            <a:r>
              <a:rPr lang="en-US" dirty="0" err="1" smtClean="0"/>
              <a:t>Chl</a:t>
            </a:r>
            <a:r>
              <a:rPr lang="en-US" dirty="0" smtClean="0"/>
              <a:t>, OBS, PAR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19859" y="2477554"/>
            <a:ext cx="22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Acoustic Homing Sensor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84782" y="1633609"/>
            <a:ext cx="2245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Up/Down DVL and ADCP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511569" y="4325799"/>
            <a:ext cx="32801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 Range AUV: 300m Depth, 0-1.2 m/s Speed, 1000 km Range, Variable Buoyancy, Web-Based Over the Horizon Command and Control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112168" y="2253976"/>
            <a:ext cx="515351" cy="1388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101762" y="2948408"/>
            <a:ext cx="418097" cy="441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298409" y="5064811"/>
            <a:ext cx="552450" cy="748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347537" y="3784453"/>
            <a:ext cx="265439" cy="4398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371474" y="4724400"/>
            <a:ext cx="1317456" cy="801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360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5</cp:revision>
  <dcterms:created xsi:type="dcterms:W3CDTF">2021-05-14T16:49:25Z</dcterms:created>
  <dcterms:modified xsi:type="dcterms:W3CDTF">2021-05-14T17:41:46Z</dcterms:modified>
</cp:coreProperties>
</file>