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120" d="100"/>
          <a:sy n="120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816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6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1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642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921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99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5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10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6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8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11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4FB34-6D92-4CA0-A44B-ED0B81291ED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59A89-381B-48DD-AD4D-A766434D0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0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3" y="388877"/>
            <a:ext cx="12061097" cy="58369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6662" y="2842700"/>
            <a:ext cx="101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29.6 (#/ml)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9950" y="2842699"/>
            <a:ext cx="101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15.7 (#/ml)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13238" y="2820124"/>
            <a:ext cx="101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8.3 (#/ml)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396526" y="2820123"/>
            <a:ext cx="101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4.4 (#/ml)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6662" y="5780837"/>
            <a:ext cx="101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2.3 (#/ml)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9949" y="5780837"/>
            <a:ext cx="101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1.2 (#/ml)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3238" y="5780836"/>
            <a:ext cx="101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0.7 (#/ml)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96526" y="5780836"/>
            <a:ext cx="101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0.3 (#/ml)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775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32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2</cp:revision>
  <dcterms:created xsi:type="dcterms:W3CDTF">2019-03-08T18:28:20Z</dcterms:created>
  <dcterms:modified xsi:type="dcterms:W3CDTF">2019-03-09T01:16:43Z</dcterms:modified>
</cp:coreProperties>
</file>