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60" r:id="rId5"/>
    <p:sldId id="261" r:id="rId6"/>
    <p:sldId id="257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88" d="100"/>
          <a:sy n="88" d="100"/>
        </p:scale>
        <p:origin x="11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914E3-5318-4C68-8F23-7AAC3893DC67}" type="datetimeFigureOut">
              <a:rPr lang="en-US" smtClean="0"/>
              <a:t>8/28/2019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FDB93-65A6-4D11-97AB-72A6719D82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184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914E3-5318-4C68-8F23-7AAC3893DC67}" type="datetimeFigureOut">
              <a:rPr lang="en-US" smtClean="0"/>
              <a:t>8/28/2019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FDB93-65A6-4D11-97AB-72A6719D82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243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914E3-5318-4C68-8F23-7AAC3893DC67}" type="datetimeFigureOut">
              <a:rPr lang="en-US" smtClean="0"/>
              <a:t>8/28/2019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FDB93-65A6-4D11-97AB-72A6719D82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01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914E3-5318-4C68-8F23-7AAC3893DC67}" type="datetimeFigureOut">
              <a:rPr lang="en-US" smtClean="0"/>
              <a:t>8/28/2019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FDB93-65A6-4D11-97AB-72A6719D82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118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914E3-5318-4C68-8F23-7AAC3893DC67}" type="datetimeFigureOut">
              <a:rPr lang="en-US" smtClean="0"/>
              <a:t>8/28/2019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FDB93-65A6-4D11-97AB-72A6719D82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331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914E3-5318-4C68-8F23-7AAC3893DC67}" type="datetimeFigureOut">
              <a:rPr lang="en-US" smtClean="0"/>
              <a:t>8/28/2019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FDB93-65A6-4D11-97AB-72A6719D82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062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914E3-5318-4C68-8F23-7AAC3893DC67}" type="datetimeFigureOut">
              <a:rPr lang="en-US" smtClean="0"/>
              <a:t>8/28/2019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FDB93-65A6-4D11-97AB-72A6719D82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779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914E3-5318-4C68-8F23-7AAC3893DC67}" type="datetimeFigureOut">
              <a:rPr lang="en-US" smtClean="0"/>
              <a:t>8/28/2019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FDB93-65A6-4D11-97AB-72A6719D82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696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914E3-5318-4C68-8F23-7AAC3893DC67}" type="datetimeFigureOut">
              <a:rPr lang="en-US" smtClean="0"/>
              <a:t>8/28/2019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FDB93-65A6-4D11-97AB-72A6719D82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263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914E3-5318-4C68-8F23-7AAC3893DC67}" type="datetimeFigureOut">
              <a:rPr lang="en-US" smtClean="0"/>
              <a:t>8/28/2019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FDB93-65A6-4D11-97AB-72A6719D82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72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914E3-5318-4C68-8F23-7AAC3893DC67}" type="datetimeFigureOut">
              <a:rPr lang="en-US" smtClean="0"/>
              <a:t>8/28/2019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FDB93-65A6-4D11-97AB-72A6719D82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985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914E3-5318-4C68-8F23-7AAC3893DC67}" type="datetimeFigureOut">
              <a:rPr lang="en-US" smtClean="0"/>
              <a:t>8/28/2019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2FDB93-65A6-4D11-97AB-72A6719D82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856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EyeRIS</a:t>
            </a:r>
            <a:r>
              <a:rPr lang="en-US" dirty="0" smtClean="0"/>
              <a:t> First At-Sea </a:t>
            </a:r>
            <a:r>
              <a:rPr lang="en-US" dirty="0"/>
              <a:t>D</a:t>
            </a:r>
            <a:r>
              <a:rPr lang="en-US" dirty="0" smtClean="0"/>
              <a:t>eployment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8042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Dive Locations and Operations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372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Photos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977" y="3990159"/>
            <a:ext cx="3979085" cy="29854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978" y="1329146"/>
            <a:ext cx="3979085" cy="266101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8255" y="4043589"/>
            <a:ext cx="3979085" cy="266101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8255" y="1329145"/>
            <a:ext cx="3979085" cy="266101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4532" y="1329144"/>
            <a:ext cx="4033168" cy="5375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217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Vertical Transects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From 50 m down to 1000 m at roughly 10 meters/min</a:t>
            </a:r>
          </a:p>
          <a:p>
            <a:r>
              <a:rPr lang="en-US" dirty="0" smtClean="0"/>
              <a:t>Recorded images at 2 and 4 Hz with 2.5 </a:t>
            </a:r>
            <a:r>
              <a:rPr lang="en-US" dirty="0" err="1" smtClean="0"/>
              <a:t>ms</a:t>
            </a:r>
            <a:r>
              <a:rPr lang="en-US" dirty="0" smtClean="0"/>
              <a:t> exposure time and lights at 100 %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3969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994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Deployed as part of the </a:t>
            </a:r>
            <a:r>
              <a:rPr lang="en-US" dirty="0" err="1" smtClean="0"/>
              <a:t>BioInspiration</a:t>
            </a:r>
            <a:r>
              <a:rPr lang="en-US" dirty="0" smtClean="0"/>
              <a:t> lab cruise Aug 14 through Aug 20 2019.</a:t>
            </a:r>
          </a:p>
          <a:p>
            <a:r>
              <a:rPr lang="en-US" dirty="0" smtClean="0"/>
              <a:t>Completed 6 dives on the Mini ROV with a max depth of 1000 m</a:t>
            </a:r>
          </a:p>
          <a:p>
            <a:r>
              <a:rPr lang="en-US" dirty="0" smtClean="0"/>
              <a:t>Had only one hardware issue (broken fiber) that was resolved with a spare cable. The broken cable likely had issues before deployment</a:t>
            </a:r>
          </a:p>
          <a:p>
            <a:r>
              <a:rPr lang="en-US" dirty="0" smtClean="0"/>
              <a:t>After some practice, the pilots were able to fly the Mini with </a:t>
            </a:r>
            <a:r>
              <a:rPr lang="en-US" dirty="0" err="1" smtClean="0"/>
              <a:t>EyeRIS</a:t>
            </a:r>
            <a:r>
              <a:rPr lang="en-US" dirty="0" smtClean="0"/>
              <a:t> and track animals well</a:t>
            </a:r>
          </a:p>
          <a:p>
            <a:r>
              <a:rPr lang="en-US" dirty="0" smtClean="0"/>
              <a:t>We recorded roughly 10 TB of data.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5040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120</Words>
  <Application>Microsoft Office PowerPoint</Application>
  <PresentationFormat>Widescreen</PresentationFormat>
  <Paragraphs>12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EyeRIS First At-Sea Deployment</vt:lpstr>
      <vt:lpstr>Dive Locations and Operations</vt:lpstr>
      <vt:lpstr>Photos</vt:lpstr>
      <vt:lpstr>Vertical Transects</vt:lpstr>
      <vt:lpstr>PowerPoint Presentation</vt:lpstr>
      <vt:lpstr>Summary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EyeRIS First At-Sea Deployment</dc:title>
  <dc:creator>Paul Roberts</dc:creator>
  <cp:lastModifiedBy>Paul Roberts</cp:lastModifiedBy>
  <cp:revision>4</cp:revision>
  <dcterms:created xsi:type="dcterms:W3CDTF">2019-08-28T16:37:20Z</dcterms:created>
  <dcterms:modified xsi:type="dcterms:W3CDTF">2019-08-28T18:28:57Z</dcterms:modified>
</cp:coreProperties>
</file>