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953735"/>
    <a:srgbClr val="160808"/>
    <a:srgbClr val="FFFF99"/>
    <a:srgbClr val="C00000"/>
    <a:srgbClr val="FE0E0E"/>
    <a:srgbClr val="F2F2F2"/>
    <a:srgbClr val="351413"/>
    <a:srgbClr val="00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9" autoAdjust="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138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4F84B-C018-6642-9A0C-BBA07D03224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DE5A6-6307-584C-93B2-15CE1F17D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9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C099-73FB-46F0-8465-FDD3110ED803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B32F-DD33-4915-83CC-B7405ACF5500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DA46-FAFB-4E35-A183-FA633C685B8B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0664"/>
          </a:xfrm>
          <a:solidFill>
            <a:schemeClr val="bg2"/>
          </a:solidFill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B5AB8-7B2D-4C04-BD6B-6621DF8C754E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8AD6-99A8-4A40-8013-1E230A41ADE5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D40C-BE74-484C-A8BB-068517F2D915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FBF09-3062-4D16-9124-E272915DC54D}" type="datetime1">
              <a:rPr lang="en-US" smtClean="0"/>
              <a:t>4/18/2019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08961-0C71-4B50-B178-AFE7D226408C}" type="datetime1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5E1F-6E43-4750-A687-57D55EAC2CF9}" type="datetime1">
              <a:rPr lang="en-US" smtClean="0"/>
              <a:t>4/18/2019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FF9A-6F51-4C73-8822-40CA7DB6ACA0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50E9-2810-44C8-A497-91F9E0769F9B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0FF0A-B5A2-474F-B515-CFBEABD055CF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EyeRIS</a:t>
            </a:r>
            <a:r>
              <a:rPr lang="en-US" dirty="0"/>
              <a:t> Cabled Instrument Preliminary Design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April 18, 2019</a:t>
            </a:r>
          </a:p>
          <a:p>
            <a:r>
              <a:rPr lang="en-US" dirty="0"/>
              <a:t>Paul Roberts, </a:t>
            </a:r>
            <a:r>
              <a:rPr lang="en-US" dirty="0" err="1"/>
              <a:t>Kakani</a:t>
            </a:r>
            <a:r>
              <a:rPr lang="en-US" dirty="0"/>
              <a:t> </a:t>
            </a:r>
            <a:r>
              <a:rPr lang="en-US" dirty="0" err="1"/>
              <a:t>Katija</a:t>
            </a:r>
            <a:r>
              <a:rPr lang="en-US" dirty="0"/>
              <a:t>, Alana Sherman, Henry </a:t>
            </a:r>
            <a:r>
              <a:rPr lang="en-US" dirty="0" err="1"/>
              <a:t>Ruhl</a:t>
            </a:r>
            <a:r>
              <a:rPr lang="en-US" dirty="0"/>
              <a:t>, Denis </a:t>
            </a:r>
            <a:r>
              <a:rPr lang="en-US" dirty="0" err="1"/>
              <a:t>Klimov</a:t>
            </a:r>
            <a:r>
              <a:rPr lang="en-US" dirty="0"/>
              <a:t>, Jon Erickson, Rich Henthorn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B736C-7D6E-44F2-A5AF-E16E0E569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8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Plenoptic</a:t>
            </a:r>
            <a:r>
              <a:rPr lang="en-US" dirty="0" smtClean="0"/>
              <a:t>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94860"/>
            <a:ext cx="8229600" cy="182802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Main image creates a miniature version of real object</a:t>
            </a:r>
          </a:p>
          <a:p>
            <a:r>
              <a:rPr lang="en-US" dirty="0" err="1" smtClean="0"/>
              <a:t>Microlenses</a:t>
            </a:r>
            <a:r>
              <a:rPr lang="en-US" dirty="0" smtClean="0"/>
              <a:t> image this miniature version from different perspectives on to the sensor</a:t>
            </a:r>
          </a:p>
          <a:p>
            <a:r>
              <a:rPr lang="en-US" dirty="0" smtClean="0"/>
              <a:t>The different perspectives are used to estimate depth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4E526-7C3D-41A4-99D9-F3A46FEE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83" y="942256"/>
            <a:ext cx="7028498" cy="345101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781800" y="1943481"/>
            <a:ext cx="350520" cy="482854"/>
          </a:xfrm>
          <a:prstGeom prst="ellipse">
            <a:avLst/>
          </a:prstGeom>
          <a:solidFill>
            <a:srgbClr val="4F81BD">
              <a:alpha val="1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65672" y="2187700"/>
            <a:ext cx="275748" cy="480061"/>
          </a:xfrm>
          <a:prstGeom prst="ellipse">
            <a:avLst/>
          </a:prstGeom>
          <a:solidFill>
            <a:srgbClr val="4F81BD">
              <a:alpha val="1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850232" y="1767928"/>
            <a:ext cx="191928" cy="175553"/>
          </a:xfrm>
          <a:prstGeom prst="ellipse">
            <a:avLst/>
          </a:prstGeom>
          <a:solidFill>
            <a:srgbClr val="4F81BD">
              <a:alpha val="1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49518" y="2266964"/>
            <a:ext cx="191928" cy="175553"/>
          </a:xfrm>
          <a:prstGeom prst="ellipse">
            <a:avLst/>
          </a:prstGeom>
          <a:solidFill>
            <a:srgbClr val="4F81BD">
              <a:alpha val="1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849518" y="2768409"/>
            <a:ext cx="191928" cy="175553"/>
          </a:xfrm>
          <a:prstGeom prst="ellipse">
            <a:avLst/>
          </a:prstGeom>
          <a:solidFill>
            <a:srgbClr val="4F81BD">
              <a:alpha val="1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4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Raytrix</a:t>
            </a:r>
            <a:r>
              <a:rPr lang="en-US" dirty="0" smtClean="0"/>
              <a:t> Cameras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0332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Use MLA with three different focal lengths</a:t>
            </a:r>
          </a:p>
          <a:p>
            <a:r>
              <a:rPr lang="en-US" dirty="0" smtClean="0"/>
              <a:t>Once the depth of a point in the scene has been estimated, use the </a:t>
            </a:r>
            <a:r>
              <a:rPr lang="en-US" dirty="0" err="1" smtClean="0"/>
              <a:t>microlens</a:t>
            </a:r>
            <a:r>
              <a:rPr lang="en-US" dirty="0" smtClean="0"/>
              <a:t> images with the sharpest focus to compute the total focus image</a:t>
            </a:r>
          </a:p>
          <a:p>
            <a:r>
              <a:rPr lang="en-US" dirty="0" smtClean="0"/>
              <a:t>This gives significantly more DOF than with a regular </a:t>
            </a:r>
            <a:r>
              <a:rPr lang="en-US" dirty="0" err="1" smtClean="0"/>
              <a:t>plenoptic</a:t>
            </a:r>
            <a:r>
              <a:rPr lang="en-US" dirty="0" smtClean="0"/>
              <a:t> camera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282" y="1779270"/>
            <a:ext cx="4819836" cy="387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03428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44759</TotalTime>
  <Words>111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 Black </vt:lpstr>
      <vt:lpstr>EyeRIS Cabled Instrument Preliminary Design Review</vt:lpstr>
      <vt:lpstr>Plenoptic Imaging</vt:lpstr>
      <vt:lpstr>Raytrix Cameras</vt:lpstr>
    </vt:vector>
  </TitlesOfParts>
  <Company>UCSD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Underwater Imaging and Microscopy</dc:title>
  <dc:creator>Paul Roberts</dc:creator>
  <cp:lastModifiedBy>Paul Roberts</cp:lastModifiedBy>
  <cp:revision>422</cp:revision>
  <dcterms:created xsi:type="dcterms:W3CDTF">2018-01-08T21:23:01Z</dcterms:created>
  <dcterms:modified xsi:type="dcterms:W3CDTF">2019-04-18T15:53:38Z</dcterms:modified>
</cp:coreProperties>
</file>