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14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29_f7_FoV_100x67mm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12modified_f24_FoV_100x73mm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42_f28_FoV_100x70mm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42_f28_FoV_100x70mm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29_f7_FoV_100x67mm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12modified_f24_FoV_100x73mm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42_f28_FoV_100x70mm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29_f7_FoV_100x67mm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ProjectLibrary\800139.EyeRIS\EyeRIS.Documents\EyeRIS.Simulations\RaytrixSimulation\R12modified_f24_FoV_100x73mm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R29 Effective </a:t>
            </a:r>
            <a:r>
              <a:rPr lang="en-US" dirty="0"/>
              <a:t>Pixel Count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Data!$G$26</c:f>
              <c:strCache>
                <c:ptCount val="1"/>
                <c:pt idx="0">
                  <c:v>Effective Pixel Count Width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370.00000000000006</c:v>
                </c:pt>
                <c:pt idx="1">
                  <c:v>369.88194376770616</c:v>
                </c:pt>
                <c:pt idx="2">
                  <c:v>369.76279077530938</c:v>
                </c:pt>
                <c:pt idx="3">
                  <c:v>369.64279231702886</c:v>
                </c:pt>
                <c:pt idx="4">
                  <c:v>369.52292102113455</c:v>
                </c:pt>
                <c:pt idx="5">
                  <c:v>369.40203083115404</c:v>
                </c:pt>
                <c:pt idx="6">
                  <c:v>369.28030693707876</c:v>
                </c:pt>
                <c:pt idx="7">
                  <c:v>369.15875450930497</c:v>
                </c:pt>
                <c:pt idx="8">
                  <c:v>369.03654531160942</c:v>
                </c:pt>
                <c:pt idx="9">
                  <c:v>368.91332839341703</c:v>
                </c:pt>
                <c:pt idx="10">
                  <c:v>368.78978978809454</c:v>
                </c:pt>
                <c:pt idx="11">
                  <c:v>368.66539107770438</c:v>
                </c:pt>
                <c:pt idx="12">
                  <c:v>368.54039720550776</c:v>
                </c:pt>
                <c:pt idx="13">
                  <c:v>368.41506383749766</c:v>
                </c:pt>
                <c:pt idx="14">
                  <c:v>368.29005424149994</c:v>
                </c:pt>
                <c:pt idx="15">
                  <c:v>368.1641707907138</c:v>
                </c:pt>
                <c:pt idx="16">
                  <c:v>368.03760827683482</c:v>
                </c:pt>
                <c:pt idx="17">
                  <c:v>367.90991968953057</c:v>
                </c:pt>
                <c:pt idx="18">
                  <c:v>367.78331150411481</c:v>
                </c:pt>
                <c:pt idx="19">
                  <c:v>367.65838018463461</c:v>
                </c:pt>
                <c:pt idx="20">
                  <c:v>367.53216077634448</c:v>
                </c:pt>
                <c:pt idx="21">
                  <c:v>367.40575983965869</c:v>
                </c:pt>
                <c:pt idx="22">
                  <c:v>367.27818772809923</c:v>
                </c:pt>
                <c:pt idx="23">
                  <c:v>367.15056601671955</c:v>
                </c:pt>
                <c:pt idx="24">
                  <c:v>367.02252640420727</c:v>
                </c:pt>
                <c:pt idx="25">
                  <c:v>366.89638873209276</c:v>
                </c:pt>
                <c:pt idx="26">
                  <c:v>366.76904873954004</c:v>
                </c:pt>
                <c:pt idx="27">
                  <c:v>366.64107310492005</c:v>
                </c:pt>
                <c:pt idx="28">
                  <c:v>366.51276078110595</c:v>
                </c:pt>
                <c:pt idx="29">
                  <c:v>366.38501216836647</c:v>
                </c:pt>
                <c:pt idx="30">
                  <c:v>366.256555240659</c:v>
                </c:pt>
                <c:pt idx="31">
                  <c:v>366.12767160203407</c:v>
                </c:pt>
                <c:pt idx="32">
                  <c:v>365.99831660266716</c:v>
                </c:pt>
                <c:pt idx="33">
                  <c:v>365.86871002457275</c:v>
                </c:pt>
                <c:pt idx="34">
                  <c:v>365.73960140812704</c:v>
                </c:pt>
                <c:pt idx="35">
                  <c:v>365.61002122381763</c:v>
                </c:pt>
                <c:pt idx="36">
                  <c:v>365.48051199243218</c:v>
                </c:pt>
                <c:pt idx="37">
                  <c:v>365.35040681184887</c:v>
                </c:pt>
                <c:pt idx="38">
                  <c:v>365.21920536925001</c:v>
                </c:pt>
                <c:pt idx="39">
                  <c:v>365.08747389592276</c:v>
                </c:pt>
                <c:pt idx="40">
                  <c:v>364.95573346552516</c:v>
                </c:pt>
                <c:pt idx="41">
                  <c:v>364.8242379533541</c:v>
                </c:pt>
                <c:pt idx="42">
                  <c:v>364.69308922345886</c:v>
                </c:pt>
                <c:pt idx="43">
                  <c:v>364.5609769992169</c:v>
                </c:pt>
                <c:pt idx="44">
                  <c:v>364.42724397993607</c:v>
                </c:pt>
                <c:pt idx="45">
                  <c:v>364.29349673470296</c:v>
                </c:pt>
                <c:pt idx="46">
                  <c:v>364.15956301454264</c:v>
                </c:pt>
                <c:pt idx="47">
                  <c:v>364.02433360009564</c:v>
                </c:pt>
                <c:pt idx="48">
                  <c:v>363.88902425001851</c:v>
                </c:pt>
                <c:pt idx="49">
                  <c:v>363.75307899071197</c:v>
                </c:pt>
                <c:pt idx="50">
                  <c:v>363.61692528344344</c:v>
                </c:pt>
                <c:pt idx="51">
                  <c:v>363.48077107539939</c:v>
                </c:pt>
                <c:pt idx="52">
                  <c:v>363.34362268154462</c:v>
                </c:pt>
                <c:pt idx="53">
                  <c:v>363.20540281374423</c:v>
                </c:pt>
                <c:pt idx="54">
                  <c:v>363.06692263071932</c:v>
                </c:pt>
                <c:pt idx="55">
                  <c:v>362.92737174296525</c:v>
                </c:pt>
                <c:pt idx="56">
                  <c:v>362.78614822192861</c:v>
                </c:pt>
                <c:pt idx="57">
                  <c:v>362.64531929699393</c:v>
                </c:pt>
                <c:pt idx="58">
                  <c:v>362.50310263257677</c:v>
                </c:pt>
                <c:pt idx="59">
                  <c:v>362.36129852193216</c:v>
                </c:pt>
                <c:pt idx="60">
                  <c:v>362.21835851969058</c:v>
                </c:pt>
                <c:pt idx="61">
                  <c:v>362.0741996540047</c:v>
                </c:pt>
                <c:pt idx="62">
                  <c:v>361.92975508673453</c:v>
                </c:pt>
                <c:pt idx="63">
                  <c:v>361.78362652717021</c:v>
                </c:pt>
                <c:pt idx="64">
                  <c:v>361.63633762305409</c:v>
                </c:pt>
                <c:pt idx="65">
                  <c:v>361.4882647036647</c:v>
                </c:pt>
                <c:pt idx="66">
                  <c:v>361.33914580148223</c:v>
                </c:pt>
                <c:pt idx="67">
                  <c:v>361.19035932897151</c:v>
                </c:pt>
                <c:pt idx="68">
                  <c:v>361.04056853050173</c:v>
                </c:pt>
                <c:pt idx="69">
                  <c:v>360.88946620253699</c:v>
                </c:pt>
                <c:pt idx="70">
                  <c:v>360.73743463178562</c:v>
                </c:pt>
                <c:pt idx="71">
                  <c:v>360.58375035592024</c:v>
                </c:pt>
                <c:pt idx="72">
                  <c:v>360.42866161798696</c:v>
                </c:pt>
                <c:pt idx="73">
                  <c:v>360.27233942354417</c:v>
                </c:pt>
                <c:pt idx="74">
                  <c:v>360.11438341486581</c:v>
                </c:pt>
                <c:pt idx="75">
                  <c:v>359.95646204042862</c:v>
                </c:pt>
                <c:pt idx="76">
                  <c:v>359.79909012545608</c:v>
                </c:pt>
                <c:pt idx="77">
                  <c:v>359.63896537537613</c:v>
                </c:pt>
                <c:pt idx="78">
                  <c:v>359.47813685209587</c:v>
                </c:pt>
                <c:pt idx="79">
                  <c:v>359.31550966789786</c:v>
                </c:pt>
                <c:pt idx="80">
                  <c:v>359.15115202798739</c:v>
                </c:pt>
                <c:pt idx="81">
                  <c:v>358.98528819619099</c:v>
                </c:pt>
                <c:pt idx="82">
                  <c:v>358.8176634286981</c:v>
                </c:pt>
                <c:pt idx="83">
                  <c:v>358.64982582994668</c:v>
                </c:pt>
                <c:pt idx="84">
                  <c:v>358.47960680134747</c:v>
                </c:pt>
                <c:pt idx="85">
                  <c:v>358.30823764810981</c:v>
                </c:pt>
                <c:pt idx="86">
                  <c:v>358.1357509566871</c:v>
                </c:pt>
                <c:pt idx="87">
                  <c:v>357.9613351150162</c:v>
                </c:pt>
                <c:pt idx="88">
                  <c:v>357.78581563709031</c:v>
                </c:pt>
                <c:pt idx="89">
                  <c:v>357.60807773301212</c:v>
                </c:pt>
                <c:pt idx="90">
                  <c:v>357.42841702820647</c:v>
                </c:pt>
                <c:pt idx="91">
                  <c:v>357.2468971360442</c:v>
                </c:pt>
                <c:pt idx="92">
                  <c:v>357.06510650016207</c:v>
                </c:pt>
                <c:pt idx="93">
                  <c:v>356.88157297507257</c:v>
                </c:pt>
                <c:pt idx="94">
                  <c:v>356.69609084506129</c:v>
                </c:pt>
                <c:pt idx="95">
                  <c:v>356.51051891459258</c:v>
                </c:pt>
                <c:pt idx="96">
                  <c:v>356.32475232831877</c:v>
                </c:pt>
                <c:pt idx="97">
                  <c:v>356.1389096074027</c:v>
                </c:pt>
                <c:pt idx="98">
                  <c:v>355.9525779771119</c:v>
                </c:pt>
                <c:pt idx="99">
                  <c:v>355.76529651290019</c:v>
                </c:pt>
                <c:pt idx="100">
                  <c:v>355.57781495215147</c:v>
                </c:pt>
                <c:pt idx="101">
                  <c:v>355.3888691134876</c:v>
                </c:pt>
                <c:pt idx="102">
                  <c:v>355.20007501887301</c:v>
                </c:pt>
                <c:pt idx="103">
                  <c:v>355.01066786803972</c:v>
                </c:pt>
                <c:pt idx="104">
                  <c:v>354.82177428428253</c:v>
                </c:pt>
                <c:pt idx="105">
                  <c:v>354.63139523153103</c:v>
                </c:pt>
                <c:pt idx="106">
                  <c:v>354.44089347163589</c:v>
                </c:pt>
                <c:pt idx="107">
                  <c:v>354.25001815098489</c:v>
                </c:pt>
                <c:pt idx="108">
                  <c:v>354.06058356691244</c:v>
                </c:pt>
                <c:pt idx="109">
                  <c:v>353.87056786363019</c:v>
                </c:pt>
                <c:pt idx="110">
                  <c:v>353.68147634141343</c:v>
                </c:pt>
                <c:pt idx="111">
                  <c:v>353.49132405723384</c:v>
                </c:pt>
                <c:pt idx="112">
                  <c:v>353.30029493596339</c:v>
                </c:pt>
                <c:pt idx="113">
                  <c:v>353.10869363239289</c:v>
                </c:pt>
                <c:pt idx="114">
                  <c:v>352.91747087544201</c:v>
                </c:pt>
                <c:pt idx="115">
                  <c:v>352.72760515116386</c:v>
                </c:pt>
                <c:pt idx="116">
                  <c:v>352.53746956761961</c:v>
                </c:pt>
                <c:pt idx="117">
                  <c:v>352.34828472495821</c:v>
                </c:pt>
                <c:pt idx="118">
                  <c:v>352.15978311242924</c:v>
                </c:pt>
                <c:pt idx="119">
                  <c:v>351.97112661384341</c:v>
                </c:pt>
                <c:pt idx="120">
                  <c:v>351.7809299395534</c:v>
                </c:pt>
                <c:pt idx="121">
                  <c:v>351.59048580583118</c:v>
                </c:pt>
                <c:pt idx="122">
                  <c:v>351.40012277154528</c:v>
                </c:pt>
                <c:pt idx="123">
                  <c:v>351.21033023037324</c:v>
                </c:pt>
                <c:pt idx="124">
                  <c:v>351.02157241679862</c:v>
                </c:pt>
                <c:pt idx="125">
                  <c:v>350.83458861849306</c:v>
                </c:pt>
                <c:pt idx="126">
                  <c:v>350.6467223774294</c:v>
                </c:pt>
                <c:pt idx="127">
                  <c:v>350.45733626868827</c:v>
                </c:pt>
                <c:pt idx="128">
                  <c:v>350.26721270348997</c:v>
                </c:pt>
                <c:pt idx="129">
                  <c:v>350.07702635268066</c:v>
                </c:pt>
                <c:pt idx="130">
                  <c:v>349.88797323655655</c:v>
                </c:pt>
                <c:pt idx="131">
                  <c:v>349.69938870309971</c:v>
                </c:pt>
                <c:pt idx="132">
                  <c:v>349.51234811115455</c:v>
                </c:pt>
                <c:pt idx="133">
                  <c:v>349.32400853701046</c:v>
                </c:pt>
                <c:pt idx="134">
                  <c:v>349.13423250657661</c:v>
                </c:pt>
                <c:pt idx="135">
                  <c:v>348.9461651739627</c:v>
                </c:pt>
                <c:pt idx="136">
                  <c:v>348.75600617681579</c:v>
                </c:pt>
                <c:pt idx="137">
                  <c:v>348.56639013753789</c:v>
                </c:pt>
                <c:pt idx="138">
                  <c:v>348.3766590536743</c:v>
                </c:pt>
                <c:pt idx="139">
                  <c:v>348.18936202102174</c:v>
                </c:pt>
                <c:pt idx="140">
                  <c:v>348.00075598144616</c:v>
                </c:pt>
                <c:pt idx="141">
                  <c:v>347.81233117543439</c:v>
                </c:pt>
                <c:pt idx="142">
                  <c:v>347.62233537997616</c:v>
                </c:pt>
                <c:pt idx="143">
                  <c:v>347.43198771061799</c:v>
                </c:pt>
                <c:pt idx="144">
                  <c:v>347.24223908814224</c:v>
                </c:pt>
                <c:pt idx="145">
                  <c:v>347.05084745272455</c:v>
                </c:pt>
                <c:pt idx="146">
                  <c:v>346.85801540544577</c:v>
                </c:pt>
                <c:pt idx="147">
                  <c:v>346.66567572645573</c:v>
                </c:pt>
                <c:pt idx="148">
                  <c:v>346.47421722589132</c:v>
                </c:pt>
                <c:pt idx="149">
                  <c:v>346.28359339904154</c:v>
                </c:pt>
                <c:pt idx="150">
                  <c:v>346.09183607545651</c:v>
                </c:pt>
                <c:pt idx="151">
                  <c:v>345.89871248328802</c:v>
                </c:pt>
                <c:pt idx="152">
                  <c:v>345.70538953133581</c:v>
                </c:pt>
                <c:pt idx="153">
                  <c:v>345.51150725092469</c:v>
                </c:pt>
                <c:pt idx="154">
                  <c:v>345.31627647009333</c:v>
                </c:pt>
                <c:pt idx="155">
                  <c:v>345.11968887130166</c:v>
                </c:pt>
                <c:pt idx="156">
                  <c:v>344.92287234476987</c:v>
                </c:pt>
                <c:pt idx="157">
                  <c:v>344.72755828012993</c:v>
                </c:pt>
                <c:pt idx="158">
                  <c:v>344.53525595960213</c:v>
                </c:pt>
                <c:pt idx="159">
                  <c:v>344.33875460182719</c:v>
                </c:pt>
                <c:pt idx="160">
                  <c:v>344.14155434266087</c:v>
                </c:pt>
                <c:pt idx="161">
                  <c:v>343.94307166362307</c:v>
                </c:pt>
                <c:pt idx="162">
                  <c:v>343.74356581690046</c:v>
                </c:pt>
                <c:pt idx="163">
                  <c:v>343.54472654083929</c:v>
                </c:pt>
                <c:pt idx="164">
                  <c:v>343.34385858315301</c:v>
                </c:pt>
                <c:pt idx="165">
                  <c:v>343.14253499213567</c:v>
                </c:pt>
                <c:pt idx="166">
                  <c:v>342.94213300967914</c:v>
                </c:pt>
                <c:pt idx="167">
                  <c:v>342.74281098589802</c:v>
                </c:pt>
                <c:pt idx="168">
                  <c:v>342.54380099456648</c:v>
                </c:pt>
                <c:pt idx="169">
                  <c:v>342.34441032459091</c:v>
                </c:pt>
                <c:pt idx="170">
                  <c:v>342.14471122099326</c:v>
                </c:pt>
                <c:pt idx="171">
                  <c:v>341.94510103625862</c:v>
                </c:pt>
                <c:pt idx="172">
                  <c:v>341.74616964235474</c:v>
                </c:pt>
                <c:pt idx="173">
                  <c:v>341.54681871291092</c:v>
                </c:pt>
                <c:pt idx="174">
                  <c:v>341.34695626858468</c:v>
                </c:pt>
                <c:pt idx="175">
                  <c:v>341.14709335129118</c:v>
                </c:pt>
                <c:pt idx="176">
                  <c:v>340.94608967693091</c:v>
                </c:pt>
                <c:pt idx="177">
                  <c:v>340.74534296948218</c:v>
                </c:pt>
                <c:pt idx="178">
                  <c:v>340.54469576640469</c:v>
                </c:pt>
                <c:pt idx="179">
                  <c:v>340.3446155323158</c:v>
                </c:pt>
                <c:pt idx="180">
                  <c:v>340.14485197531241</c:v>
                </c:pt>
                <c:pt idx="181">
                  <c:v>339.94376439301743</c:v>
                </c:pt>
                <c:pt idx="182">
                  <c:v>339.74184798904935</c:v>
                </c:pt>
                <c:pt idx="183">
                  <c:v>339.54209103936779</c:v>
                </c:pt>
                <c:pt idx="184">
                  <c:v>339.34145769621057</c:v>
                </c:pt>
                <c:pt idx="185">
                  <c:v>339.14026191643137</c:v>
                </c:pt>
                <c:pt idx="186">
                  <c:v>338.93819064420649</c:v>
                </c:pt>
                <c:pt idx="187">
                  <c:v>338.73511063597755</c:v>
                </c:pt>
                <c:pt idx="188">
                  <c:v>338.53331947732039</c:v>
                </c:pt>
                <c:pt idx="189">
                  <c:v>338.33015948859673</c:v>
                </c:pt>
                <c:pt idx="190">
                  <c:v>338.12720696298862</c:v>
                </c:pt>
                <c:pt idx="191">
                  <c:v>337.92308251995792</c:v>
                </c:pt>
                <c:pt idx="192">
                  <c:v>337.71917252638787</c:v>
                </c:pt>
                <c:pt idx="193">
                  <c:v>337.51533883881461</c:v>
                </c:pt>
                <c:pt idx="194">
                  <c:v>337.31174184635563</c:v>
                </c:pt>
                <c:pt idx="195">
                  <c:v>337.10746249460198</c:v>
                </c:pt>
                <c:pt idx="196">
                  <c:v>336.90380053032732</c:v>
                </c:pt>
                <c:pt idx="197">
                  <c:v>336.69869196399463</c:v>
                </c:pt>
                <c:pt idx="198">
                  <c:v>336.49476015612731</c:v>
                </c:pt>
                <c:pt idx="199">
                  <c:v>336.28843868078133</c:v>
                </c:pt>
                <c:pt idx="200">
                  <c:v>336.08140912270358</c:v>
                </c:pt>
                <c:pt idx="201">
                  <c:v>335.87450572139471</c:v>
                </c:pt>
                <c:pt idx="202">
                  <c:v>335.66742620962742</c:v>
                </c:pt>
                <c:pt idx="203">
                  <c:v>335.4595847786498</c:v>
                </c:pt>
                <c:pt idx="204">
                  <c:v>335.25015797292036</c:v>
                </c:pt>
                <c:pt idx="205">
                  <c:v>335.04139090862856</c:v>
                </c:pt>
                <c:pt idx="206">
                  <c:v>334.83131366771465</c:v>
                </c:pt>
                <c:pt idx="207">
                  <c:v>334.62138540416231</c:v>
                </c:pt>
                <c:pt idx="208">
                  <c:v>334.41169409610177</c:v>
                </c:pt>
                <c:pt idx="209">
                  <c:v>334.20189501549817</c:v>
                </c:pt>
                <c:pt idx="210">
                  <c:v>333.99273163391268</c:v>
                </c:pt>
                <c:pt idx="211">
                  <c:v>333.78202179590994</c:v>
                </c:pt>
                <c:pt idx="212">
                  <c:v>333.5694721418958</c:v>
                </c:pt>
                <c:pt idx="213">
                  <c:v>333.35608411561918</c:v>
                </c:pt>
                <c:pt idx="214">
                  <c:v>333.1425226583238</c:v>
                </c:pt>
                <c:pt idx="215">
                  <c:v>332.93096678506271</c:v>
                </c:pt>
                <c:pt idx="216">
                  <c:v>332.71908968071858</c:v>
                </c:pt>
                <c:pt idx="217">
                  <c:v>332.505075156712</c:v>
                </c:pt>
                <c:pt idx="218">
                  <c:v>332.28972179983407</c:v>
                </c:pt>
                <c:pt idx="219">
                  <c:v>332.072986878949</c:v>
                </c:pt>
                <c:pt idx="220">
                  <c:v>331.85595976305569</c:v>
                </c:pt>
                <c:pt idx="221">
                  <c:v>331.6384397387514</c:v>
                </c:pt>
                <c:pt idx="222">
                  <c:v>331.42034317048257</c:v>
                </c:pt>
                <c:pt idx="223">
                  <c:v>331.20081323463035</c:v>
                </c:pt>
                <c:pt idx="224">
                  <c:v>330.98186294499027</c:v>
                </c:pt>
                <c:pt idx="225">
                  <c:v>330.76057478649369</c:v>
                </c:pt>
                <c:pt idx="226">
                  <c:v>330.53885239543013</c:v>
                </c:pt>
                <c:pt idx="227">
                  <c:v>330.31609164263449</c:v>
                </c:pt>
                <c:pt idx="228">
                  <c:v>330.09291634938847</c:v>
                </c:pt>
                <c:pt idx="229">
                  <c:v>329.8688013874941</c:v>
                </c:pt>
                <c:pt idx="230">
                  <c:v>329.64357672204676</c:v>
                </c:pt>
                <c:pt idx="231">
                  <c:v>329.41732647817759</c:v>
                </c:pt>
                <c:pt idx="232">
                  <c:v>329.18959884178628</c:v>
                </c:pt>
                <c:pt idx="233">
                  <c:v>328.96145556444031</c:v>
                </c:pt>
                <c:pt idx="234">
                  <c:v>328.73172186966627</c:v>
                </c:pt>
                <c:pt idx="235">
                  <c:v>328.50104510582645</c:v>
                </c:pt>
                <c:pt idx="236">
                  <c:v>328.27163863948675</c:v>
                </c:pt>
                <c:pt idx="237">
                  <c:v>328.0399463671701</c:v>
                </c:pt>
                <c:pt idx="238">
                  <c:v>327.80714048039766</c:v>
                </c:pt>
                <c:pt idx="239">
                  <c:v>327.57306512278922</c:v>
                </c:pt>
                <c:pt idx="240">
                  <c:v>327.33862332788908</c:v>
                </c:pt>
                <c:pt idx="241">
                  <c:v>327.10200618397204</c:v>
                </c:pt>
                <c:pt idx="242">
                  <c:v>326.86416768492916</c:v>
                </c:pt>
                <c:pt idx="243">
                  <c:v>326.62672953624713</c:v>
                </c:pt>
                <c:pt idx="244">
                  <c:v>326.38614919311942</c:v>
                </c:pt>
                <c:pt idx="245">
                  <c:v>326.14512363020395</c:v>
                </c:pt>
                <c:pt idx="246">
                  <c:v>325.90245512208008</c:v>
                </c:pt>
                <c:pt idx="247">
                  <c:v>325.65928329261232</c:v>
                </c:pt>
                <c:pt idx="248">
                  <c:v>325.41565090127574</c:v>
                </c:pt>
                <c:pt idx="249">
                  <c:v>325.169350714872</c:v>
                </c:pt>
                <c:pt idx="250">
                  <c:v>324.92139450990061</c:v>
                </c:pt>
                <c:pt idx="251">
                  <c:v>324.67197305786186</c:v>
                </c:pt>
                <c:pt idx="252">
                  <c:v>324.42190960197269</c:v>
                </c:pt>
                <c:pt idx="253">
                  <c:v>324.17022439799382</c:v>
                </c:pt>
                <c:pt idx="254">
                  <c:v>323.91697498184266</c:v>
                </c:pt>
                <c:pt idx="255">
                  <c:v>323.66231957675325</c:v>
                </c:pt>
                <c:pt idx="256">
                  <c:v>323.40574238838531</c:v>
                </c:pt>
                <c:pt idx="257">
                  <c:v>323.14780283824558</c:v>
                </c:pt>
                <c:pt idx="258">
                  <c:v>322.88784670449706</c:v>
                </c:pt>
                <c:pt idx="259">
                  <c:v>322.62858456697478</c:v>
                </c:pt>
                <c:pt idx="260">
                  <c:v>322.36581906653277</c:v>
                </c:pt>
                <c:pt idx="261">
                  <c:v>322.10308123973488</c:v>
                </c:pt>
                <c:pt idx="262">
                  <c:v>321.83863755078443</c:v>
                </c:pt>
                <c:pt idx="263">
                  <c:v>321.57210384651228</c:v>
                </c:pt>
                <c:pt idx="264">
                  <c:v>321.30322248814616</c:v>
                </c:pt>
                <c:pt idx="265">
                  <c:v>321.03218470130668</c:v>
                </c:pt>
                <c:pt idx="266">
                  <c:v>320.76078692588231</c:v>
                </c:pt>
                <c:pt idx="267">
                  <c:v>320.48580730144641</c:v>
                </c:pt>
                <c:pt idx="268">
                  <c:v>320.20945015197015</c:v>
                </c:pt>
                <c:pt idx="269">
                  <c:v>319.93100679296617</c:v>
                </c:pt>
                <c:pt idx="270">
                  <c:v>319.65037866984369</c:v>
                </c:pt>
                <c:pt idx="271">
                  <c:v>319.36872896475654</c:v>
                </c:pt>
                <c:pt idx="272">
                  <c:v>319.08640421650432</c:v>
                </c:pt>
                <c:pt idx="273">
                  <c:v>318.80077740822162</c:v>
                </c:pt>
              </c:numCache>
            </c:numRef>
          </c:xVal>
          <c:yVal>
            <c:numRef>
              <c:f>Data!$G$27:$G$300</c:f>
              <c:numCache>
                <c:formatCode>General</c:formatCode>
                <c:ptCount val="274"/>
                <c:pt idx="0">
                  <c:v>7.2072960000000013</c:v>
                </c:pt>
                <c:pt idx="1">
                  <c:v>7.11665043053228</c:v>
                </c:pt>
                <c:pt idx="2">
                  <c:v>7.0268080546387122</c:v>
                </c:pt>
                <c:pt idx="3">
                  <c:v>6.9379592476160079</c:v>
                </c:pt>
                <c:pt idx="4">
                  <c:v>6.8508002145712021</c:v>
                </c:pt>
                <c:pt idx="5">
                  <c:v>6.7644773902679667</c:v>
                </c:pt>
                <c:pt idx="6">
                  <c:v>6.6791216782254628</c:v>
                </c:pt>
                <c:pt idx="7">
                  <c:v>6.5954138504397601</c:v>
                </c:pt>
                <c:pt idx="8">
                  <c:v>6.5127565422508571</c:v>
                </c:pt>
                <c:pt idx="9">
                  <c:v>6.4309074185447992</c:v>
                </c:pt>
                <c:pt idx="10">
                  <c:v>6.3503111440917364</c:v>
                </c:pt>
                <c:pt idx="11">
                  <c:v>6.2706027640003299</c:v>
                </c:pt>
                <c:pt idx="12">
                  <c:v>6.1919432304131279</c:v>
                </c:pt>
                <c:pt idx="13">
                  <c:v>6.11447581643802</c:v>
                </c:pt>
                <c:pt idx="14">
                  <c:v>6.0385780622883418</c:v>
                </c:pt>
                <c:pt idx="15">
                  <c:v>5.9634997943937176</c:v>
                </c:pt>
                <c:pt idx="16">
                  <c:v>5.8893505944171665</c:v>
                </c:pt>
                <c:pt idx="17">
                  <c:v>5.8158657676815384</c:v>
                </c:pt>
                <c:pt idx="18">
                  <c:v>5.7442854921210866</c:v>
                </c:pt>
                <c:pt idx="19">
                  <c:v>5.6748766638679093</c:v>
                </c:pt>
                <c:pt idx="20">
                  <c:v>5.6059583194068718</c:v>
                </c:pt>
                <c:pt idx="21">
                  <c:v>5.5381283874587366</c:v>
                </c:pt>
                <c:pt idx="22">
                  <c:v>5.4708477249028684</c:v>
                </c:pt>
                <c:pt idx="23">
                  <c:v>5.4046981011276278</c:v>
                </c:pt>
                <c:pt idx="24">
                  <c:v>5.3394688065445406</c:v>
                </c:pt>
                <c:pt idx="25">
                  <c:v>5.2762971639060181</c:v>
                </c:pt>
                <c:pt idx="26">
                  <c:v>5.2135951560419667</c:v>
                </c:pt>
                <c:pt idx="27">
                  <c:v>5.1516411818612831</c:v>
                </c:pt>
                <c:pt idx="28">
                  <c:v>5.0905685367963152</c:v>
                </c:pt>
                <c:pt idx="29">
                  <c:v>5.0307802097901817</c:v>
                </c:pt>
                <c:pt idx="30">
                  <c:v>4.9716602511843364</c:v>
                </c:pt>
                <c:pt idx="31">
                  <c:v>4.9133295977256033</c:v>
                </c:pt>
                <c:pt idx="32">
                  <c:v>4.8557567664718375</c:v>
                </c:pt>
                <c:pt idx="33">
                  <c:v>4.7990265517409574</c:v>
                </c:pt>
                <c:pt idx="34">
                  <c:v>4.7434437938898437</c:v>
                </c:pt>
                <c:pt idx="35">
                  <c:v>4.688570757493201</c:v>
                </c:pt>
                <c:pt idx="36">
                  <c:v>4.634621879229412</c:v>
                </c:pt>
                <c:pt idx="37">
                  <c:v>4.5813056000763019</c:v>
                </c:pt>
                <c:pt idx="38">
                  <c:v>4.5284150936309757</c:v>
                </c:pt>
                <c:pt idx="39">
                  <c:v>4.476176093130289</c:v>
                </c:pt>
                <c:pt idx="40">
                  <c:v>4.4247820867633845</c:v>
                </c:pt>
                <c:pt idx="41">
                  <c:v>4.3743118981804754</c:v>
                </c:pt>
                <c:pt idx="42">
                  <c:v>4.324781682364466</c:v>
                </c:pt>
                <c:pt idx="43">
                  <c:v>4.2756852110005186</c:v>
                </c:pt>
                <c:pt idx="44">
                  <c:v>4.2267846343914366</c:v>
                </c:pt>
                <c:pt idx="45">
                  <c:v>4.1786652000337616</c:v>
                </c:pt>
                <c:pt idx="46">
                  <c:v>4.1312501590683377</c:v>
                </c:pt>
                <c:pt idx="47">
                  <c:v>4.084143253155438</c:v>
                </c:pt>
                <c:pt idx="48">
                  <c:v>4.0377635597573853</c:v>
                </c:pt>
                <c:pt idx="49">
                  <c:v>3.9919105833289725</c:v>
                </c:pt>
                <c:pt idx="50">
                  <c:v>3.9467198266523744</c:v>
                </c:pt>
                <c:pt idx="51">
                  <c:v>3.9022467337062441</c:v>
                </c:pt>
                <c:pt idx="52">
                  <c:v>3.8581595383105407</c:v>
                </c:pt>
                <c:pt idx="53">
                  <c:v>3.8144345217168238</c:v>
                </c:pt>
                <c:pt idx="54">
                  <c:v>3.7713237353560505</c:v>
                </c:pt>
                <c:pt idx="55">
                  <c:v>3.7285702947033634</c:v>
                </c:pt>
                <c:pt idx="56">
                  <c:v>3.6859955523697403</c:v>
                </c:pt>
                <c:pt idx="57">
                  <c:v>3.6442176712902552</c:v>
                </c:pt>
                <c:pt idx="58">
                  <c:v>3.6027007569681313</c:v>
                </c:pt>
                <c:pt idx="59">
                  <c:v>3.5619632873640916</c:v>
                </c:pt>
                <c:pt idx="60">
                  <c:v>3.5215516266657221</c:v>
                </c:pt>
                <c:pt idx="61">
                  <c:v>3.4814447141583043</c:v>
                </c:pt>
                <c:pt idx="62">
                  <c:v>3.4418987441092552</c:v>
                </c:pt>
                <c:pt idx="63">
                  <c:v>3.4025304427801557</c:v>
                </c:pt>
                <c:pt idx="64">
                  <c:v>3.3634860330197829</c:v>
                </c:pt>
                <c:pt idx="65">
                  <c:v>3.3248644134775218</c:v>
                </c:pt>
                <c:pt idx="66">
                  <c:v>3.2865955655068904</c:v>
                </c:pt>
                <c:pt idx="67">
                  <c:v>3.2490246111515462</c:v>
                </c:pt>
                <c:pt idx="68">
                  <c:v>3.2118052143866889</c:v>
                </c:pt>
                <c:pt idx="69">
                  <c:v>3.1748622623687868</c:v>
                </c:pt>
                <c:pt idx="70">
                  <c:v>3.13828986520826</c:v>
                </c:pt>
                <c:pt idx="71">
                  <c:v>3.1019164667231371</c:v>
                </c:pt>
                <c:pt idx="72">
                  <c:v>3.0658058712470178</c:v>
                </c:pt>
                <c:pt idx="73">
                  <c:v>3.0300003190045999</c:v>
                </c:pt>
                <c:pt idx="74">
                  <c:v>2.9944116287703131</c:v>
                </c:pt>
                <c:pt idx="75">
                  <c:v>2.9594120553672782</c:v>
                </c:pt>
                <c:pt idx="76">
                  <c:v>2.9251001967822803</c:v>
                </c:pt>
                <c:pt idx="77">
                  <c:v>2.890755693462578</c:v>
                </c:pt>
                <c:pt idx="78">
                  <c:v>2.8568242568872093</c:v>
                </c:pt>
                <c:pt idx="79">
                  <c:v>2.8230758317682927</c:v>
                </c:pt>
                <c:pt idx="80">
                  <c:v>2.7895306607208754</c:v>
                </c:pt>
                <c:pt idx="81">
                  <c:v>2.7562388590280622</c:v>
                </c:pt>
                <c:pt idx="82">
                  <c:v>2.7231535575871342</c:v>
                </c:pt>
                <c:pt idx="83">
                  <c:v>2.6905779980835529</c:v>
                </c:pt>
                <c:pt idx="84">
                  <c:v>2.6580918639583295</c:v>
                </c:pt>
                <c:pt idx="85">
                  <c:v>2.6259351601145271</c:v>
                </c:pt>
                <c:pt idx="86">
                  <c:v>2.5941127610253325</c:v>
                </c:pt>
                <c:pt idx="87">
                  <c:v>2.5624772347720177</c:v>
                </c:pt>
                <c:pt idx="88">
                  <c:v>2.5311804028533351</c:v>
                </c:pt>
                <c:pt idx="89">
                  <c:v>2.5000266905454387</c:v>
                </c:pt>
                <c:pt idx="90">
                  <c:v>2.4690746177320446</c:v>
                </c:pt>
                <c:pt idx="91">
                  <c:v>2.438339960390818</c:v>
                </c:pt>
                <c:pt idx="92">
                  <c:v>2.4080890350546973</c:v>
                </c:pt>
                <c:pt idx="93">
                  <c:v>2.3780736480196216</c:v>
                </c:pt>
                <c:pt idx="94">
                  <c:v>2.3482640478709809</c:v>
                </c:pt>
                <c:pt idx="95">
                  <c:v>2.3189557698116383</c:v>
                </c:pt>
                <c:pt idx="96">
                  <c:v>2.2901218385090263</c:v>
                </c:pt>
                <c:pt idx="97">
                  <c:v>2.261770454772944</c:v>
                </c:pt>
                <c:pt idx="98">
                  <c:v>2.2338298547704953</c:v>
                </c:pt>
                <c:pt idx="99">
                  <c:v>2.2062256844144672</c:v>
                </c:pt>
                <c:pt idx="100">
                  <c:v>2.1790622174788492</c:v>
                </c:pt>
                <c:pt idx="101">
                  <c:v>2.1521520370101879</c:v>
                </c:pt>
                <c:pt idx="102">
                  <c:v>2.1257198553521901</c:v>
                </c:pt>
                <c:pt idx="103">
                  <c:v>2.0996501714971294</c:v>
                </c:pt>
                <c:pt idx="104">
                  <c:v>2.0740886050307781</c:v>
                </c:pt>
                <c:pt idx="105">
                  <c:v>2.0487583630587651</c:v>
                </c:pt>
                <c:pt idx="106">
                  <c:v>2.0238367846896312</c:v>
                </c:pt>
                <c:pt idx="107">
                  <c:v>1.9992834422099015</c:v>
                </c:pt>
                <c:pt idx="108">
                  <c:v>1.9753193116015841</c:v>
                </c:pt>
                <c:pt idx="109">
                  <c:v>1.9516771937112138</c:v>
                </c:pt>
                <c:pt idx="110">
                  <c:v>1.9285349362983957</c:v>
                </c:pt>
                <c:pt idx="111">
                  <c:v>1.9056418127664461</c:v>
                </c:pt>
                <c:pt idx="112">
                  <c:v>1.8830176820837699</c:v>
                </c:pt>
                <c:pt idx="113">
                  <c:v>1.86069492638298</c:v>
                </c:pt>
                <c:pt idx="114">
                  <c:v>1.8387771072626078</c:v>
                </c:pt>
                <c:pt idx="115">
                  <c:v>1.817364019043274</c:v>
                </c:pt>
                <c:pt idx="116">
                  <c:v>1.7962619448202155</c:v>
                </c:pt>
                <c:pt idx="117">
                  <c:v>1.7755975396229975</c:v>
                </c:pt>
                <c:pt idx="118">
                  <c:v>1.7553305549693194</c:v>
                </c:pt>
                <c:pt idx="119">
                  <c:v>1.7103051911115728</c:v>
                </c:pt>
                <c:pt idx="120">
                  <c:v>1.6043410666474369</c:v>
                </c:pt>
                <c:pt idx="121">
                  <c:v>1.5076698861801179</c:v>
                </c:pt>
                <c:pt idx="122">
                  <c:v>1.4193892375135053</c:v>
                </c:pt>
                <c:pt idx="123">
                  <c:v>1.3387571409742709</c:v>
                </c:pt>
                <c:pt idx="124">
                  <c:v>1.2650864389847387</c:v>
                </c:pt>
                <c:pt idx="125">
                  <c:v>1.1978489214307528</c:v>
                </c:pt>
                <c:pt idx="126">
                  <c:v>1.1354626729016184</c:v>
                </c:pt>
                <c:pt idx="127">
                  <c:v>1.0772944964058362</c:v>
                </c:pt>
                <c:pt idx="128">
                  <c:v>1.0232044317673075</c:v>
                </c:pt>
                <c:pt idx="129">
                  <c:v>0.97299928480044984</c:v>
                </c:pt>
                <c:pt idx="130">
                  <c:v>0.92660092611981282</c:v>
                </c:pt>
                <c:pt idx="131">
                  <c:v>0.88348477390495905</c:v>
                </c:pt>
                <c:pt idx="132">
                  <c:v>0.84356960547583482</c:v>
                </c:pt>
                <c:pt idx="133">
                  <c:v>0.80599522757820596</c:v>
                </c:pt>
                <c:pt idx="134">
                  <c:v>0.7705660045215168</c:v>
                </c:pt>
                <c:pt idx="135">
                  <c:v>0.73766338262077924</c:v>
                </c:pt>
                <c:pt idx="136">
                  <c:v>0.706446403318017</c:v>
                </c:pt>
                <c:pt idx="137">
                  <c:v>0.67720795736084993</c:v>
                </c:pt>
                <c:pt idx="138">
                  <c:v>0.64969128542791821</c:v>
                </c:pt>
                <c:pt idx="139">
                  <c:v>0.62410293982838494</c:v>
                </c:pt>
                <c:pt idx="140">
                  <c:v>0.59979807725803591</c:v>
                </c:pt>
                <c:pt idx="141">
                  <c:v>0.57687362938660713</c:v>
                </c:pt>
                <c:pt idx="142">
                  <c:v>0.55503137965911531</c:v>
                </c:pt>
                <c:pt idx="143">
                  <c:v>0.53433879280782104</c:v>
                </c:pt>
                <c:pt idx="144">
                  <c:v>0.51481309168412148</c:v>
                </c:pt>
                <c:pt idx="145">
                  <c:v>0.49615505071179872</c:v>
                </c:pt>
                <c:pt idx="146">
                  <c:v>0.47833716684814276</c:v>
                </c:pt>
                <c:pt idx="147">
                  <c:v>0.46147867526747166</c:v>
                </c:pt>
                <c:pt idx="148">
                  <c:v>0.44554332270236618</c:v>
                </c:pt>
                <c:pt idx="149">
                  <c:v>0.4304609827945457</c:v>
                </c:pt>
                <c:pt idx="150">
                  <c:v>0.41602699040862851</c:v>
                </c:pt>
                <c:pt idx="151">
                  <c:v>0.4021907592976447</c:v>
                </c:pt>
                <c:pt idx="152">
                  <c:v>0.38900016263180892</c:v>
                </c:pt>
                <c:pt idx="153">
                  <c:v>0.37639333559362059</c:v>
                </c:pt>
                <c:pt idx="154">
                  <c:v>0.36428953007855547</c:v>
                </c:pt>
                <c:pt idx="155">
                  <c:v>0.35266413071285729</c:v>
                </c:pt>
                <c:pt idx="156">
                  <c:v>0.34155661059447884</c:v>
                </c:pt>
                <c:pt idx="157">
                  <c:v>0.33102834459663621</c:v>
                </c:pt>
                <c:pt idx="158">
                  <c:v>0.32111570566643732</c:v>
                </c:pt>
                <c:pt idx="159">
                  <c:v>0.31142462882056915</c:v>
                </c:pt>
                <c:pt idx="160">
                  <c:v>0.30211899522355323</c:v>
                </c:pt>
                <c:pt idx="161">
                  <c:v>0.29315365834813584</c:v>
                </c:pt>
                <c:pt idx="162">
                  <c:v>0.28452467891645877</c:v>
                </c:pt>
                <c:pt idx="163">
                  <c:v>0.27628506377014789</c:v>
                </c:pt>
                <c:pt idx="164">
                  <c:v>0.26830682649500787</c:v>
                </c:pt>
                <c:pt idx="165">
                  <c:v>0.26063999033873841</c:v>
                </c:pt>
                <c:pt idx="166">
                  <c:v>0.25331829316512489</c:v>
                </c:pt>
                <c:pt idx="167">
                  <c:v>0.24632668644467859</c:v>
                </c:pt>
                <c:pt idx="168">
                  <c:v>0.23962017678115871</c:v>
                </c:pt>
                <c:pt idx="169">
                  <c:v>0.23316149831269173</c:v>
                </c:pt>
                <c:pt idx="170">
                  <c:v>0.22694111383410925</c:v>
                </c:pt>
                <c:pt idx="171">
                  <c:v>0.22095938940565688</c:v>
                </c:pt>
                <c:pt idx="172">
                  <c:v>0.21522105631731475</c:v>
                </c:pt>
                <c:pt idx="173">
                  <c:v>0.20968310418332561</c:v>
                </c:pt>
                <c:pt idx="174">
                  <c:v>0.20433417502817133</c:v>
                </c:pt>
                <c:pt idx="175">
                  <c:v>0.19917901709623406</c:v>
                </c:pt>
                <c:pt idx="176">
                  <c:v>0.19418063834237895</c:v>
                </c:pt>
                <c:pt idx="177">
                  <c:v>0.18936629888997514</c:v>
                </c:pt>
                <c:pt idx="178">
                  <c:v>0.18472352681548465</c:v>
                </c:pt>
                <c:pt idx="179">
                  <c:v>0.18025458913434733</c:v>
                </c:pt>
                <c:pt idx="180">
                  <c:v>0.17594559717219352</c:v>
                </c:pt>
                <c:pt idx="181">
                  <c:v>0.17175541922508306</c:v>
                </c:pt>
                <c:pt idx="182">
                  <c:v>0.16769014539585372</c:v>
                </c:pt>
                <c:pt idx="183">
                  <c:v>0.16380238450529391</c:v>
                </c:pt>
                <c:pt idx="184">
                  <c:v>0.16002593629049017</c:v>
                </c:pt>
                <c:pt idx="185">
                  <c:v>0.15636255176239894</c:v>
                </c:pt>
                <c:pt idx="186">
                  <c:v>0.15280254828262174</c:v>
                </c:pt>
                <c:pt idx="187">
                  <c:v>0.14934015051457025</c:v>
                </c:pt>
                <c:pt idx="188">
                  <c:v>0.14600948673459074</c:v>
                </c:pt>
                <c:pt idx="189">
                  <c:v>0.14276215844743761</c:v>
                </c:pt>
                <c:pt idx="190">
                  <c:v>0.13961990114979733</c:v>
                </c:pt>
                <c:pt idx="191">
                  <c:v>0.13655788763982732</c:v>
                </c:pt>
                <c:pt idx="192">
                  <c:v>0.13359361128995145</c:v>
                </c:pt>
                <c:pt idx="193">
                  <c:v>0.13072106418586929</c:v>
                </c:pt>
                <c:pt idx="194">
                  <c:v>0.12793869841987321</c:v>
                </c:pt>
                <c:pt idx="195">
                  <c:v>0.12523079915716373</c:v>
                </c:pt>
                <c:pt idx="196">
                  <c:v>0.12261137250666762</c:v>
                </c:pt>
                <c:pt idx="197">
                  <c:v>0.12005122129164614</c:v>
                </c:pt>
                <c:pt idx="198">
                  <c:v>0.11758026839872979</c:v>
                </c:pt>
                <c:pt idx="199">
                  <c:v>0.11515307919607476</c:v>
                </c:pt>
                <c:pt idx="200">
                  <c:v>0.11278828750527228</c:v>
                </c:pt>
                <c:pt idx="201">
                  <c:v>0.11049304513978027</c:v>
                </c:pt>
                <c:pt idx="202">
                  <c:v>0.1082614670059017</c:v>
                </c:pt>
                <c:pt idx="203">
                  <c:v>0.10608523045416111</c:v>
                </c:pt>
                <c:pt idx="204">
                  <c:v>0.10395440912759596</c:v>
                </c:pt>
                <c:pt idx="205">
                  <c:v>0.10188997779192757</c:v>
                </c:pt>
                <c:pt idx="206">
                  <c:v>9.9870534922092746E-2</c:v>
                </c:pt>
                <c:pt idx="207">
                  <c:v>9.7908480222674205E-2</c:v>
                </c:pt>
                <c:pt idx="208">
                  <c:v>9.6002469364514356E-2</c:v>
                </c:pt>
                <c:pt idx="209">
                  <c:v>9.4147396524722704E-2</c:v>
                </c:pt>
                <c:pt idx="210">
                  <c:v>9.2347811733771143E-2</c:v>
                </c:pt>
                <c:pt idx="211">
                  <c:v>9.0583498680311167E-2</c:v>
                </c:pt>
                <c:pt idx="212">
                  <c:v>8.8851449532282467E-2</c:v>
                </c:pt>
                <c:pt idx="213">
                  <c:v>8.7159047506865983E-2</c:v>
                </c:pt>
                <c:pt idx="214">
                  <c:v>8.5510276264279941E-2</c:v>
                </c:pt>
                <c:pt idx="215">
                  <c:v>8.3919853010027579E-2</c:v>
                </c:pt>
                <c:pt idx="216">
                  <c:v>8.2368317568634553E-2</c:v>
                </c:pt>
                <c:pt idx="217">
                  <c:v>8.0841673381966739E-2</c:v>
                </c:pt>
                <c:pt idx="218">
                  <c:v>7.9345221468981E-2</c:v>
                </c:pt>
                <c:pt idx="219">
                  <c:v>7.7878063806606196E-2</c:v>
                </c:pt>
                <c:pt idx="220">
                  <c:v>7.6446712913913001E-2</c:v>
                </c:pt>
                <c:pt idx="221">
                  <c:v>7.5048782210293805E-2</c:v>
                </c:pt>
                <c:pt idx="222">
                  <c:v>7.3682780380902813E-2</c:v>
                </c:pt>
                <c:pt idx="223">
                  <c:v>7.2342642646220104E-2</c:v>
                </c:pt>
                <c:pt idx="224">
                  <c:v>7.1039715637560563E-2</c:v>
                </c:pt>
                <c:pt idx="225">
                  <c:v>6.9755924331047617E-2</c:v>
                </c:pt>
                <c:pt idx="226">
                  <c:v>6.8501847518480999E-2</c:v>
                </c:pt>
                <c:pt idx="227">
                  <c:v>6.7273331746844384E-2</c:v>
                </c:pt>
                <c:pt idx="228">
                  <c:v>6.6073101499580206E-2</c:v>
                </c:pt>
                <c:pt idx="229">
                  <c:v>6.4897617780890315E-2</c:v>
                </c:pt>
                <c:pt idx="230">
                  <c:v>6.3745431739871586E-2</c:v>
                </c:pt>
                <c:pt idx="231">
                  <c:v>6.2616447438538891E-2</c:v>
                </c:pt>
                <c:pt idx="232">
                  <c:v>6.1507963805204832E-2</c:v>
                </c:pt>
                <c:pt idx="233">
                  <c:v>6.0424604264583189E-2</c:v>
                </c:pt>
                <c:pt idx="234">
                  <c:v>5.9360277264494186E-2</c:v>
                </c:pt>
                <c:pt idx="235">
                  <c:v>5.8317573168119356E-2</c:v>
                </c:pt>
                <c:pt idx="236">
                  <c:v>5.7305628656310274E-2</c:v>
                </c:pt>
                <c:pt idx="237">
                  <c:v>5.6308130602602154E-2</c:v>
                </c:pt>
                <c:pt idx="238">
                  <c:v>5.5329893004638399E-2</c:v>
                </c:pt>
                <c:pt idx="239">
                  <c:v>5.4369873892292232E-2</c:v>
                </c:pt>
                <c:pt idx="240">
                  <c:v>5.3431289270902509E-2</c:v>
                </c:pt>
                <c:pt idx="241">
                  <c:v>5.2506550396748022E-2</c:v>
                </c:pt>
                <c:pt idx="242">
                  <c:v>5.1599167028007958E-2</c:v>
                </c:pt>
                <c:pt idx="243">
                  <c:v>5.0714758893499787E-2</c:v>
                </c:pt>
                <c:pt idx="244">
                  <c:v>4.983983158453887E-2</c:v>
                </c:pt>
                <c:pt idx="245">
                  <c:v>4.8984012788922067E-2</c:v>
                </c:pt>
                <c:pt idx="246">
                  <c:v>4.814267718658842E-2</c:v>
                </c:pt>
                <c:pt idx="247">
                  <c:v>4.7319421338770214E-2</c:v>
                </c:pt>
                <c:pt idx="248">
                  <c:v>4.6513902423678574E-2</c:v>
                </c:pt>
                <c:pt idx="249">
                  <c:v>4.5718599861773832E-2</c:v>
                </c:pt>
                <c:pt idx="250">
                  <c:v>4.493669760913039E-2</c:v>
                </c:pt>
                <c:pt idx="251">
                  <c:v>4.4168576469544189E-2</c:v>
                </c:pt>
                <c:pt idx="252">
                  <c:v>4.3416444405646286E-2</c:v>
                </c:pt>
                <c:pt idx="253">
                  <c:v>4.2677050477116743E-2</c:v>
                </c:pt>
                <c:pt idx="254">
                  <c:v>4.1950361603985541E-2</c:v>
                </c:pt>
                <c:pt idx="255">
                  <c:v>4.1236610242350508E-2</c:v>
                </c:pt>
                <c:pt idx="256">
                  <c:v>4.0534166811018797E-2</c:v>
                </c:pt>
                <c:pt idx="257">
                  <c:v>3.9844376867063477E-2</c:v>
                </c:pt>
                <c:pt idx="258">
                  <c:v>3.9165314755558851E-2</c:v>
                </c:pt>
                <c:pt idx="259">
                  <c:v>3.8503701846950088E-2</c:v>
                </c:pt>
                <c:pt idx="260">
                  <c:v>3.7848605754291026E-2</c:v>
                </c:pt>
                <c:pt idx="261">
                  <c:v>3.720867358231443E-2</c:v>
                </c:pt>
                <c:pt idx="262">
                  <c:v>3.6579374287253975E-2</c:v>
                </c:pt>
                <c:pt idx="263">
                  <c:v>3.5959667453014731E-2</c:v>
                </c:pt>
                <c:pt idx="264">
                  <c:v>3.5348879097879427E-2</c:v>
                </c:pt>
                <c:pt idx="265">
                  <c:v>3.474737164877327E-2</c:v>
                </c:pt>
                <c:pt idx="266">
                  <c:v>3.4158905884997162E-2</c:v>
                </c:pt>
                <c:pt idx="267">
                  <c:v>3.3576379012741547E-2</c:v>
                </c:pt>
                <c:pt idx="268">
                  <c:v>3.3004420114329761E-2</c:v>
                </c:pt>
                <c:pt idx="269">
                  <c:v>3.2441410161478897E-2</c:v>
                </c:pt>
                <c:pt idx="270">
                  <c:v>3.1887055680537305E-2</c:v>
                </c:pt>
                <c:pt idx="271">
                  <c:v>3.1343486992458293E-2</c:v>
                </c:pt>
                <c:pt idx="272">
                  <c:v>3.0811107225503082E-2</c:v>
                </c:pt>
                <c:pt idx="273">
                  <c:v>3.0284850966750314E-2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822-4976-85AB-E99125909B93}"/>
            </c:ext>
          </c:extLst>
        </c:ser>
        <c:ser>
          <c:idx val="1"/>
          <c:order val="1"/>
          <c:tx>
            <c:strRef>
              <c:f>Data!$H$26</c:f>
              <c:strCache>
                <c:ptCount val="1"/>
                <c:pt idx="0">
                  <c:v>Effective Pixel Count Height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370.00000000000006</c:v>
                </c:pt>
                <c:pt idx="1">
                  <c:v>369.88194376770616</c:v>
                </c:pt>
                <c:pt idx="2">
                  <c:v>369.76279077530938</c:v>
                </c:pt>
                <c:pt idx="3">
                  <c:v>369.64279231702886</c:v>
                </c:pt>
                <c:pt idx="4">
                  <c:v>369.52292102113455</c:v>
                </c:pt>
                <c:pt idx="5">
                  <c:v>369.40203083115404</c:v>
                </c:pt>
                <c:pt idx="6">
                  <c:v>369.28030693707876</c:v>
                </c:pt>
                <c:pt idx="7">
                  <c:v>369.15875450930497</c:v>
                </c:pt>
                <c:pt idx="8">
                  <c:v>369.03654531160942</c:v>
                </c:pt>
                <c:pt idx="9">
                  <c:v>368.91332839341703</c:v>
                </c:pt>
                <c:pt idx="10">
                  <c:v>368.78978978809454</c:v>
                </c:pt>
                <c:pt idx="11">
                  <c:v>368.66539107770438</c:v>
                </c:pt>
                <c:pt idx="12">
                  <c:v>368.54039720550776</c:v>
                </c:pt>
                <c:pt idx="13">
                  <c:v>368.41506383749766</c:v>
                </c:pt>
                <c:pt idx="14">
                  <c:v>368.29005424149994</c:v>
                </c:pt>
                <c:pt idx="15">
                  <c:v>368.1641707907138</c:v>
                </c:pt>
                <c:pt idx="16">
                  <c:v>368.03760827683482</c:v>
                </c:pt>
                <c:pt idx="17">
                  <c:v>367.90991968953057</c:v>
                </c:pt>
                <c:pt idx="18">
                  <c:v>367.78331150411481</c:v>
                </c:pt>
                <c:pt idx="19">
                  <c:v>367.65838018463461</c:v>
                </c:pt>
                <c:pt idx="20">
                  <c:v>367.53216077634448</c:v>
                </c:pt>
                <c:pt idx="21">
                  <c:v>367.40575983965869</c:v>
                </c:pt>
                <c:pt idx="22">
                  <c:v>367.27818772809923</c:v>
                </c:pt>
                <c:pt idx="23">
                  <c:v>367.15056601671955</c:v>
                </c:pt>
                <c:pt idx="24">
                  <c:v>367.02252640420727</c:v>
                </c:pt>
                <c:pt idx="25">
                  <c:v>366.89638873209276</c:v>
                </c:pt>
                <c:pt idx="26">
                  <c:v>366.76904873954004</c:v>
                </c:pt>
                <c:pt idx="27">
                  <c:v>366.64107310492005</c:v>
                </c:pt>
                <c:pt idx="28">
                  <c:v>366.51276078110595</c:v>
                </c:pt>
                <c:pt idx="29">
                  <c:v>366.38501216836647</c:v>
                </c:pt>
                <c:pt idx="30">
                  <c:v>366.256555240659</c:v>
                </c:pt>
                <c:pt idx="31">
                  <c:v>366.12767160203407</c:v>
                </c:pt>
                <c:pt idx="32">
                  <c:v>365.99831660266716</c:v>
                </c:pt>
                <c:pt idx="33">
                  <c:v>365.86871002457275</c:v>
                </c:pt>
                <c:pt idx="34">
                  <c:v>365.73960140812704</c:v>
                </c:pt>
                <c:pt idx="35">
                  <c:v>365.61002122381763</c:v>
                </c:pt>
                <c:pt idx="36">
                  <c:v>365.48051199243218</c:v>
                </c:pt>
                <c:pt idx="37">
                  <c:v>365.35040681184887</c:v>
                </c:pt>
                <c:pt idx="38">
                  <c:v>365.21920536925001</c:v>
                </c:pt>
                <c:pt idx="39">
                  <c:v>365.08747389592276</c:v>
                </c:pt>
                <c:pt idx="40">
                  <c:v>364.95573346552516</c:v>
                </c:pt>
                <c:pt idx="41">
                  <c:v>364.8242379533541</c:v>
                </c:pt>
                <c:pt idx="42">
                  <c:v>364.69308922345886</c:v>
                </c:pt>
                <c:pt idx="43">
                  <c:v>364.5609769992169</c:v>
                </c:pt>
                <c:pt idx="44">
                  <c:v>364.42724397993607</c:v>
                </c:pt>
                <c:pt idx="45">
                  <c:v>364.29349673470296</c:v>
                </c:pt>
                <c:pt idx="46">
                  <c:v>364.15956301454264</c:v>
                </c:pt>
                <c:pt idx="47">
                  <c:v>364.02433360009564</c:v>
                </c:pt>
                <c:pt idx="48">
                  <c:v>363.88902425001851</c:v>
                </c:pt>
                <c:pt idx="49">
                  <c:v>363.75307899071197</c:v>
                </c:pt>
                <c:pt idx="50">
                  <c:v>363.61692528344344</c:v>
                </c:pt>
                <c:pt idx="51">
                  <c:v>363.48077107539939</c:v>
                </c:pt>
                <c:pt idx="52">
                  <c:v>363.34362268154462</c:v>
                </c:pt>
                <c:pt idx="53">
                  <c:v>363.20540281374423</c:v>
                </c:pt>
                <c:pt idx="54">
                  <c:v>363.06692263071932</c:v>
                </c:pt>
                <c:pt idx="55">
                  <c:v>362.92737174296525</c:v>
                </c:pt>
                <c:pt idx="56">
                  <c:v>362.78614822192861</c:v>
                </c:pt>
                <c:pt idx="57">
                  <c:v>362.64531929699393</c:v>
                </c:pt>
                <c:pt idx="58">
                  <c:v>362.50310263257677</c:v>
                </c:pt>
                <c:pt idx="59">
                  <c:v>362.36129852193216</c:v>
                </c:pt>
                <c:pt idx="60">
                  <c:v>362.21835851969058</c:v>
                </c:pt>
                <c:pt idx="61">
                  <c:v>362.0741996540047</c:v>
                </c:pt>
                <c:pt idx="62">
                  <c:v>361.92975508673453</c:v>
                </c:pt>
                <c:pt idx="63">
                  <c:v>361.78362652717021</c:v>
                </c:pt>
                <c:pt idx="64">
                  <c:v>361.63633762305409</c:v>
                </c:pt>
                <c:pt idx="65">
                  <c:v>361.4882647036647</c:v>
                </c:pt>
                <c:pt idx="66">
                  <c:v>361.33914580148223</c:v>
                </c:pt>
                <c:pt idx="67">
                  <c:v>361.19035932897151</c:v>
                </c:pt>
                <c:pt idx="68">
                  <c:v>361.04056853050173</c:v>
                </c:pt>
                <c:pt idx="69">
                  <c:v>360.88946620253699</c:v>
                </c:pt>
                <c:pt idx="70">
                  <c:v>360.73743463178562</c:v>
                </c:pt>
                <c:pt idx="71">
                  <c:v>360.58375035592024</c:v>
                </c:pt>
                <c:pt idx="72">
                  <c:v>360.42866161798696</c:v>
                </c:pt>
                <c:pt idx="73">
                  <c:v>360.27233942354417</c:v>
                </c:pt>
                <c:pt idx="74">
                  <c:v>360.11438341486581</c:v>
                </c:pt>
                <c:pt idx="75">
                  <c:v>359.95646204042862</c:v>
                </c:pt>
                <c:pt idx="76">
                  <c:v>359.79909012545608</c:v>
                </c:pt>
                <c:pt idx="77">
                  <c:v>359.63896537537613</c:v>
                </c:pt>
                <c:pt idx="78">
                  <c:v>359.47813685209587</c:v>
                </c:pt>
                <c:pt idx="79">
                  <c:v>359.31550966789786</c:v>
                </c:pt>
                <c:pt idx="80">
                  <c:v>359.15115202798739</c:v>
                </c:pt>
                <c:pt idx="81">
                  <c:v>358.98528819619099</c:v>
                </c:pt>
                <c:pt idx="82">
                  <c:v>358.8176634286981</c:v>
                </c:pt>
                <c:pt idx="83">
                  <c:v>358.64982582994668</c:v>
                </c:pt>
                <c:pt idx="84">
                  <c:v>358.47960680134747</c:v>
                </c:pt>
                <c:pt idx="85">
                  <c:v>358.30823764810981</c:v>
                </c:pt>
                <c:pt idx="86">
                  <c:v>358.1357509566871</c:v>
                </c:pt>
                <c:pt idx="87">
                  <c:v>357.9613351150162</c:v>
                </c:pt>
                <c:pt idx="88">
                  <c:v>357.78581563709031</c:v>
                </c:pt>
                <c:pt idx="89">
                  <c:v>357.60807773301212</c:v>
                </c:pt>
                <c:pt idx="90">
                  <c:v>357.42841702820647</c:v>
                </c:pt>
                <c:pt idx="91">
                  <c:v>357.2468971360442</c:v>
                </c:pt>
                <c:pt idx="92">
                  <c:v>357.06510650016207</c:v>
                </c:pt>
                <c:pt idx="93">
                  <c:v>356.88157297507257</c:v>
                </c:pt>
                <c:pt idx="94">
                  <c:v>356.69609084506129</c:v>
                </c:pt>
                <c:pt idx="95">
                  <c:v>356.51051891459258</c:v>
                </c:pt>
                <c:pt idx="96">
                  <c:v>356.32475232831877</c:v>
                </c:pt>
                <c:pt idx="97">
                  <c:v>356.1389096074027</c:v>
                </c:pt>
                <c:pt idx="98">
                  <c:v>355.9525779771119</c:v>
                </c:pt>
                <c:pt idx="99">
                  <c:v>355.76529651290019</c:v>
                </c:pt>
                <c:pt idx="100">
                  <c:v>355.57781495215147</c:v>
                </c:pt>
                <c:pt idx="101">
                  <c:v>355.3888691134876</c:v>
                </c:pt>
                <c:pt idx="102">
                  <c:v>355.20007501887301</c:v>
                </c:pt>
                <c:pt idx="103">
                  <c:v>355.01066786803972</c:v>
                </c:pt>
                <c:pt idx="104">
                  <c:v>354.82177428428253</c:v>
                </c:pt>
                <c:pt idx="105">
                  <c:v>354.63139523153103</c:v>
                </c:pt>
                <c:pt idx="106">
                  <c:v>354.44089347163589</c:v>
                </c:pt>
                <c:pt idx="107">
                  <c:v>354.25001815098489</c:v>
                </c:pt>
                <c:pt idx="108">
                  <c:v>354.06058356691244</c:v>
                </c:pt>
                <c:pt idx="109">
                  <c:v>353.87056786363019</c:v>
                </c:pt>
                <c:pt idx="110">
                  <c:v>353.68147634141343</c:v>
                </c:pt>
                <c:pt idx="111">
                  <c:v>353.49132405723384</c:v>
                </c:pt>
                <c:pt idx="112">
                  <c:v>353.30029493596339</c:v>
                </c:pt>
                <c:pt idx="113">
                  <c:v>353.10869363239289</c:v>
                </c:pt>
                <c:pt idx="114">
                  <c:v>352.91747087544201</c:v>
                </c:pt>
                <c:pt idx="115">
                  <c:v>352.72760515116386</c:v>
                </c:pt>
                <c:pt idx="116">
                  <c:v>352.53746956761961</c:v>
                </c:pt>
                <c:pt idx="117">
                  <c:v>352.34828472495821</c:v>
                </c:pt>
                <c:pt idx="118">
                  <c:v>352.15978311242924</c:v>
                </c:pt>
                <c:pt idx="119">
                  <c:v>351.97112661384341</c:v>
                </c:pt>
                <c:pt idx="120">
                  <c:v>351.7809299395534</c:v>
                </c:pt>
                <c:pt idx="121">
                  <c:v>351.59048580583118</c:v>
                </c:pt>
                <c:pt idx="122">
                  <c:v>351.40012277154528</c:v>
                </c:pt>
                <c:pt idx="123">
                  <c:v>351.21033023037324</c:v>
                </c:pt>
                <c:pt idx="124">
                  <c:v>351.02157241679862</c:v>
                </c:pt>
                <c:pt idx="125">
                  <c:v>350.83458861849306</c:v>
                </c:pt>
                <c:pt idx="126">
                  <c:v>350.6467223774294</c:v>
                </c:pt>
                <c:pt idx="127">
                  <c:v>350.45733626868827</c:v>
                </c:pt>
                <c:pt idx="128">
                  <c:v>350.26721270348997</c:v>
                </c:pt>
                <c:pt idx="129">
                  <c:v>350.07702635268066</c:v>
                </c:pt>
                <c:pt idx="130">
                  <c:v>349.88797323655655</c:v>
                </c:pt>
                <c:pt idx="131">
                  <c:v>349.69938870309971</c:v>
                </c:pt>
                <c:pt idx="132">
                  <c:v>349.51234811115455</c:v>
                </c:pt>
                <c:pt idx="133">
                  <c:v>349.32400853701046</c:v>
                </c:pt>
                <c:pt idx="134">
                  <c:v>349.13423250657661</c:v>
                </c:pt>
                <c:pt idx="135">
                  <c:v>348.9461651739627</c:v>
                </c:pt>
                <c:pt idx="136">
                  <c:v>348.75600617681579</c:v>
                </c:pt>
                <c:pt idx="137">
                  <c:v>348.56639013753789</c:v>
                </c:pt>
                <c:pt idx="138">
                  <c:v>348.3766590536743</c:v>
                </c:pt>
                <c:pt idx="139">
                  <c:v>348.18936202102174</c:v>
                </c:pt>
                <c:pt idx="140">
                  <c:v>348.00075598144616</c:v>
                </c:pt>
                <c:pt idx="141">
                  <c:v>347.81233117543439</c:v>
                </c:pt>
                <c:pt idx="142">
                  <c:v>347.62233537997616</c:v>
                </c:pt>
                <c:pt idx="143">
                  <c:v>347.43198771061799</c:v>
                </c:pt>
                <c:pt idx="144">
                  <c:v>347.24223908814224</c:v>
                </c:pt>
                <c:pt idx="145">
                  <c:v>347.05084745272455</c:v>
                </c:pt>
                <c:pt idx="146">
                  <c:v>346.85801540544577</c:v>
                </c:pt>
                <c:pt idx="147">
                  <c:v>346.66567572645573</c:v>
                </c:pt>
                <c:pt idx="148">
                  <c:v>346.47421722589132</c:v>
                </c:pt>
                <c:pt idx="149">
                  <c:v>346.28359339904154</c:v>
                </c:pt>
                <c:pt idx="150">
                  <c:v>346.09183607545651</c:v>
                </c:pt>
                <c:pt idx="151">
                  <c:v>345.89871248328802</c:v>
                </c:pt>
                <c:pt idx="152">
                  <c:v>345.70538953133581</c:v>
                </c:pt>
                <c:pt idx="153">
                  <c:v>345.51150725092469</c:v>
                </c:pt>
                <c:pt idx="154">
                  <c:v>345.31627647009333</c:v>
                </c:pt>
                <c:pt idx="155">
                  <c:v>345.11968887130166</c:v>
                </c:pt>
                <c:pt idx="156">
                  <c:v>344.92287234476987</c:v>
                </c:pt>
                <c:pt idx="157">
                  <c:v>344.72755828012993</c:v>
                </c:pt>
                <c:pt idx="158">
                  <c:v>344.53525595960213</c:v>
                </c:pt>
                <c:pt idx="159">
                  <c:v>344.33875460182719</c:v>
                </c:pt>
                <c:pt idx="160">
                  <c:v>344.14155434266087</c:v>
                </c:pt>
                <c:pt idx="161">
                  <c:v>343.94307166362307</c:v>
                </c:pt>
                <c:pt idx="162">
                  <c:v>343.74356581690046</c:v>
                </c:pt>
                <c:pt idx="163">
                  <c:v>343.54472654083929</c:v>
                </c:pt>
                <c:pt idx="164">
                  <c:v>343.34385858315301</c:v>
                </c:pt>
                <c:pt idx="165">
                  <c:v>343.14253499213567</c:v>
                </c:pt>
                <c:pt idx="166">
                  <c:v>342.94213300967914</c:v>
                </c:pt>
                <c:pt idx="167">
                  <c:v>342.74281098589802</c:v>
                </c:pt>
                <c:pt idx="168">
                  <c:v>342.54380099456648</c:v>
                </c:pt>
                <c:pt idx="169">
                  <c:v>342.34441032459091</c:v>
                </c:pt>
                <c:pt idx="170">
                  <c:v>342.14471122099326</c:v>
                </c:pt>
                <c:pt idx="171">
                  <c:v>341.94510103625862</c:v>
                </c:pt>
                <c:pt idx="172">
                  <c:v>341.74616964235474</c:v>
                </c:pt>
                <c:pt idx="173">
                  <c:v>341.54681871291092</c:v>
                </c:pt>
                <c:pt idx="174">
                  <c:v>341.34695626858468</c:v>
                </c:pt>
                <c:pt idx="175">
                  <c:v>341.14709335129118</c:v>
                </c:pt>
                <c:pt idx="176">
                  <c:v>340.94608967693091</c:v>
                </c:pt>
                <c:pt idx="177">
                  <c:v>340.74534296948218</c:v>
                </c:pt>
                <c:pt idx="178">
                  <c:v>340.54469576640469</c:v>
                </c:pt>
                <c:pt idx="179">
                  <c:v>340.3446155323158</c:v>
                </c:pt>
                <c:pt idx="180">
                  <c:v>340.14485197531241</c:v>
                </c:pt>
                <c:pt idx="181">
                  <c:v>339.94376439301743</c:v>
                </c:pt>
                <c:pt idx="182">
                  <c:v>339.74184798904935</c:v>
                </c:pt>
                <c:pt idx="183">
                  <c:v>339.54209103936779</c:v>
                </c:pt>
                <c:pt idx="184">
                  <c:v>339.34145769621057</c:v>
                </c:pt>
                <c:pt idx="185">
                  <c:v>339.14026191643137</c:v>
                </c:pt>
                <c:pt idx="186">
                  <c:v>338.93819064420649</c:v>
                </c:pt>
                <c:pt idx="187">
                  <c:v>338.73511063597755</c:v>
                </c:pt>
                <c:pt idx="188">
                  <c:v>338.53331947732039</c:v>
                </c:pt>
                <c:pt idx="189">
                  <c:v>338.33015948859673</c:v>
                </c:pt>
                <c:pt idx="190">
                  <c:v>338.12720696298862</c:v>
                </c:pt>
                <c:pt idx="191">
                  <c:v>337.92308251995792</c:v>
                </c:pt>
                <c:pt idx="192">
                  <c:v>337.71917252638787</c:v>
                </c:pt>
                <c:pt idx="193">
                  <c:v>337.51533883881461</c:v>
                </c:pt>
                <c:pt idx="194">
                  <c:v>337.31174184635563</c:v>
                </c:pt>
                <c:pt idx="195">
                  <c:v>337.10746249460198</c:v>
                </c:pt>
                <c:pt idx="196">
                  <c:v>336.90380053032732</c:v>
                </c:pt>
                <c:pt idx="197">
                  <c:v>336.69869196399463</c:v>
                </c:pt>
                <c:pt idx="198">
                  <c:v>336.49476015612731</c:v>
                </c:pt>
                <c:pt idx="199">
                  <c:v>336.28843868078133</c:v>
                </c:pt>
                <c:pt idx="200">
                  <c:v>336.08140912270358</c:v>
                </c:pt>
                <c:pt idx="201">
                  <c:v>335.87450572139471</c:v>
                </c:pt>
                <c:pt idx="202">
                  <c:v>335.66742620962742</c:v>
                </c:pt>
                <c:pt idx="203">
                  <c:v>335.4595847786498</c:v>
                </c:pt>
                <c:pt idx="204">
                  <c:v>335.25015797292036</c:v>
                </c:pt>
                <c:pt idx="205">
                  <c:v>335.04139090862856</c:v>
                </c:pt>
                <c:pt idx="206">
                  <c:v>334.83131366771465</c:v>
                </c:pt>
                <c:pt idx="207">
                  <c:v>334.62138540416231</c:v>
                </c:pt>
                <c:pt idx="208">
                  <c:v>334.41169409610177</c:v>
                </c:pt>
                <c:pt idx="209">
                  <c:v>334.20189501549817</c:v>
                </c:pt>
                <c:pt idx="210">
                  <c:v>333.99273163391268</c:v>
                </c:pt>
                <c:pt idx="211">
                  <c:v>333.78202179590994</c:v>
                </c:pt>
                <c:pt idx="212">
                  <c:v>333.5694721418958</c:v>
                </c:pt>
                <c:pt idx="213">
                  <c:v>333.35608411561918</c:v>
                </c:pt>
                <c:pt idx="214">
                  <c:v>333.1425226583238</c:v>
                </c:pt>
                <c:pt idx="215">
                  <c:v>332.93096678506271</c:v>
                </c:pt>
                <c:pt idx="216">
                  <c:v>332.71908968071858</c:v>
                </c:pt>
                <c:pt idx="217">
                  <c:v>332.505075156712</c:v>
                </c:pt>
                <c:pt idx="218">
                  <c:v>332.28972179983407</c:v>
                </c:pt>
                <c:pt idx="219">
                  <c:v>332.072986878949</c:v>
                </c:pt>
                <c:pt idx="220">
                  <c:v>331.85595976305569</c:v>
                </c:pt>
                <c:pt idx="221">
                  <c:v>331.6384397387514</c:v>
                </c:pt>
                <c:pt idx="222">
                  <c:v>331.42034317048257</c:v>
                </c:pt>
                <c:pt idx="223">
                  <c:v>331.20081323463035</c:v>
                </c:pt>
                <c:pt idx="224">
                  <c:v>330.98186294499027</c:v>
                </c:pt>
                <c:pt idx="225">
                  <c:v>330.76057478649369</c:v>
                </c:pt>
                <c:pt idx="226">
                  <c:v>330.53885239543013</c:v>
                </c:pt>
                <c:pt idx="227">
                  <c:v>330.31609164263449</c:v>
                </c:pt>
                <c:pt idx="228">
                  <c:v>330.09291634938847</c:v>
                </c:pt>
                <c:pt idx="229">
                  <c:v>329.8688013874941</c:v>
                </c:pt>
                <c:pt idx="230">
                  <c:v>329.64357672204676</c:v>
                </c:pt>
                <c:pt idx="231">
                  <c:v>329.41732647817759</c:v>
                </c:pt>
                <c:pt idx="232">
                  <c:v>329.18959884178628</c:v>
                </c:pt>
                <c:pt idx="233">
                  <c:v>328.96145556444031</c:v>
                </c:pt>
                <c:pt idx="234">
                  <c:v>328.73172186966627</c:v>
                </c:pt>
                <c:pt idx="235">
                  <c:v>328.50104510582645</c:v>
                </c:pt>
                <c:pt idx="236">
                  <c:v>328.27163863948675</c:v>
                </c:pt>
                <c:pt idx="237">
                  <c:v>328.0399463671701</c:v>
                </c:pt>
                <c:pt idx="238">
                  <c:v>327.80714048039766</c:v>
                </c:pt>
                <c:pt idx="239">
                  <c:v>327.57306512278922</c:v>
                </c:pt>
                <c:pt idx="240">
                  <c:v>327.33862332788908</c:v>
                </c:pt>
                <c:pt idx="241">
                  <c:v>327.10200618397204</c:v>
                </c:pt>
                <c:pt idx="242">
                  <c:v>326.86416768492916</c:v>
                </c:pt>
                <c:pt idx="243">
                  <c:v>326.62672953624713</c:v>
                </c:pt>
                <c:pt idx="244">
                  <c:v>326.38614919311942</c:v>
                </c:pt>
                <c:pt idx="245">
                  <c:v>326.14512363020395</c:v>
                </c:pt>
                <c:pt idx="246">
                  <c:v>325.90245512208008</c:v>
                </c:pt>
                <c:pt idx="247">
                  <c:v>325.65928329261232</c:v>
                </c:pt>
                <c:pt idx="248">
                  <c:v>325.41565090127574</c:v>
                </c:pt>
                <c:pt idx="249">
                  <c:v>325.169350714872</c:v>
                </c:pt>
                <c:pt idx="250">
                  <c:v>324.92139450990061</c:v>
                </c:pt>
                <c:pt idx="251">
                  <c:v>324.67197305786186</c:v>
                </c:pt>
                <c:pt idx="252">
                  <c:v>324.42190960197269</c:v>
                </c:pt>
                <c:pt idx="253">
                  <c:v>324.17022439799382</c:v>
                </c:pt>
                <c:pt idx="254">
                  <c:v>323.91697498184266</c:v>
                </c:pt>
                <c:pt idx="255">
                  <c:v>323.66231957675325</c:v>
                </c:pt>
                <c:pt idx="256">
                  <c:v>323.40574238838531</c:v>
                </c:pt>
                <c:pt idx="257">
                  <c:v>323.14780283824558</c:v>
                </c:pt>
                <c:pt idx="258">
                  <c:v>322.88784670449706</c:v>
                </c:pt>
                <c:pt idx="259">
                  <c:v>322.62858456697478</c:v>
                </c:pt>
                <c:pt idx="260">
                  <c:v>322.36581906653277</c:v>
                </c:pt>
                <c:pt idx="261">
                  <c:v>322.10308123973488</c:v>
                </c:pt>
                <c:pt idx="262">
                  <c:v>321.83863755078443</c:v>
                </c:pt>
                <c:pt idx="263">
                  <c:v>321.57210384651228</c:v>
                </c:pt>
                <c:pt idx="264">
                  <c:v>321.30322248814616</c:v>
                </c:pt>
                <c:pt idx="265">
                  <c:v>321.03218470130668</c:v>
                </c:pt>
                <c:pt idx="266">
                  <c:v>320.76078692588231</c:v>
                </c:pt>
                <c:pt idx="267">
                  <c:v>320.48580730144641</c:v>
                </c:pt>
                <c:pt idx="268">
                  <c:v>320.20945015197015</c:v>
                </c:pt>
                <c:pt idx="269">
                  <c:v>319.93100679296617</c:v>
                </c:pt>
                <c:pt idx="270">
                  <c:v>319.65037866984369</c:v>
                </c:pt>
                <c:pt idx="271">
                  <c:v>319.36872896475654</c:v>
                </c:pt>
                <c:pt idx="272">
                  <c:v>319.08640421650432</c:v>
                </c:pt>
                <c:pt idx="273">
                  <c:v>318.80077740822162</c:v>
                </c:pt>
              </c:numCache>
            </c:numRef>
          </c:xVal>
          <c:yVal>
            <c:numRef>
              <c:f>Data!$H$27:$H$300</c:f>
              <c:numCache>
                <c:formatCode>General</c:formatCode>
                <c:ptCount val="274"/>
                <c:pt idx="0">
                  <c:v>7.2072960000000013</c:v>
                </c:pt>
                <c:pt idx="1">
                  <c:v>7.11665043053228</c:v>
                </c:pt>
                <c:pt idx="2">
                  <c:v>7.0268080546387122</c:v>
                </c:pt>
                <c:pt idx="3">
                  <c:v>6.9379592476160079</c:v>
                </c:pt>
                <c:pt idx="4">
                  <c:v>6.8508002145712021</c:v>
                </c:pt>
                <c:pt idx="5">
                  <c:v>6.7644773902679667</c:v>
                </c:pt>
                <c:pt idx="6">
                  <c:v>6.6791216782254628</c:v>
                </c:pt>
                <c:pt idx="7">
                  <c:v>6.5954138504397601</c:v>
                </c:pt>
                <c:pt idx="8">
                  <c:v>6.5127565422508571</c:v>
                </c:pt>
                <c:pt idx="9">
                  <c:v>6.4309074185447992</c:v>
                </c:pt>
                <c:pt idx="10">
                  <c:v>6.3503111440917364</c:v>
                </c:pt>
                <c:pt idx="11">
                  <c:v>6.2706027640003299</c:v>
                </c:pt>
                <c:pt idx="12">
                  <c:v>6.1919432304131279</c:v>
                </c:pt>
                <c:pt idx="13">
                  <c:v>6.11447581643802</c:v>
                </c:pt>
                <c:pt idx="14">
                  <c:v>6.0385780622883418</c:v>
                </c:pt>
                <c:pt idx="15">
                  <c:v>5.9634997943937176</c:v>
                </c:pt>
                <c:pt idx="16">
                  <c:v>5.8893505944171665</c:v>
                </c:pt>
                <c:pt idx="17">
                  <c:v>5.8158657676815384</c:v>
                </c:pt>
                <c:pt idx="18">
                  <c:v>5.7442854921210866</c:v>
                </c:pt>
                <c:pt idx="19">
                  <c:v>5.6748766638679093</c:v>
                </c:pt>
                <c:pt idx="20">
                  <c:v>5.6059583194068718</c:v>
                </c:pt>
                <c:pt idx="21">
                  <c:v>5.5381283874587366</c:v>
                </c:pt>
                <c:pt idx="22">
                  <c:v>5.4708477249028684</c:v>
                </c:pt>
                <c:pt idx="23">
                  <c:v>5.4046981011276278</c:v>
                </c:pt>
                <c:pt idx="24">
                  <c:v>5.3394688065445406</c:v>
                </c:pt>
                <c:pt idx="25">
                  <c:v>5.2762971639060181</c:v>
                </c:pt>
                <c:pt idx="26">
                  <c:v>5.2135951560419667</c:v>
                </c:pt>
                <c:pt idx="27">
                  <c:v>5.1516411818612831</c:v>
                </c:pt>
                <c:pt idx="28">
                  <c:v>5.0905685367963152</c:v>
                </c:pt>
                <c:pt idx="29">
                  <c:v>5.0307802097901817</c:v>
                </c:pt>
                <c:pt idx="30">
                  <c:v>4.9716602511843364</c:v>
                </c:pt>
                <c:pt idx="31">
                  <c:v>4.9133295977256033</c:v>
                </c:pt>
                <c:pt idx="32">
                  <c:v>4.8557567664718375</c:v>
                </c:pt>
                <c:pt idx="33">
                  <c:v>4.7990265517409574</c:v>
                </c:pt>
                <c:pt idx="34">
                  <c:v>4.7434437938898437</c:v>
                </c:pt>
                <c:pt idx="35">
                  <c:v>4.688570757493201</c:v>
                </c:pt>
                <c:pt idx="36">
                  <c:v>4.634621879229412</c:v>
                </c:pt>
                <c:pt idx="37">
                  <c:v>4.5813056000763019</c:v>
                </c:pt>
                <c:pt idx="38">
                  <c:v>4.5284150936309757</c:v>
                </c:pt>
                <c:pt idx="39">
                  <c:v>4.476176093130289</c:v>
                </c:pt>
                <c:pt idx="40">
                  <c:v>4.4247820867633845</c:v>
                </c:pt>
                <c:pt idx="41">
                  <c:v>4.3743118981804754</c:v>
                </c:pt>
                <c:pt idx="42">
                  <c:v>4.324781682364466</c:v>
                </c:pt>
                <c:pt idx="43">
                  <c:v>4.2756852110005186</c:v>
                </c:pt>
                <c:pt idx="44">
                  <c:v>4.2267846343914366</c:v>
                </c:pt>
                <c:pt idx="45">
                  <c:v>4.1786652000337616</c:v>
                </c:pt>
                <c:pt idx="46">
                  <c:v>4.1312501590683377</c:v>
                </c:pt>
                <c:pt idx="47">
                  <c:v>4.084143253155438</c:v>
                </c:pt>
                <c:pt idx="48">
                  <c:v>4.0377635597573853</c:v>
                </c:pt>
                <c:pt idx="49">
                  <c:v>3.9919105833289725</c:v>
                </c:pt>
                <c:pt idx="50">
                  <c:v>3.9467198266523744</c:v>
                </c:pt>
                <c:pt idx="51">
                  <c:v>3.9022467337062441</c:v>
                </c:pt>
                <c:pt idx="52">
                  <c:v>3.8581595383105407</c:v>
                </c:pt>
                <c:pt idx="53">
                  <c:v>3.8144345217168238</c:v>
                </c:pt>
                <c:pt idx="54">
                  <c:v>3.7713237353560505</c:v>
                </c:pt>
                <c:pt idx="55">
                  <c:v>3.7285702947033634</c:v>
                </c:pt>
                <c:pt idx="56">
                  <c:v>3.6859955523697403</c:v>
                </c:pt>
                <c:pt idx="57">
                  <c:v>3.6442176712902552</c:v>
                </c:pt>
                <c:pt idx="58">
                  <c:v>3.6027007569681313</c:v>
                </c:pt>
                <c:pt idx="59">
                  <c:v>3.5619632873640916</c:v>
                </c:pt>
                <c:pt idx="60">
                  <c:v>3.5215516266657221</c:v>
                </c:pt>
                <c:pt idx="61">
                  <c:v>3.4814447141583043</c:v>
                </c:pt>
                <c:pt idx="62">
                  <c:v>3.4418987441092552</c:v>
                </c:pt>
                <c:pt idx="63">
                  <c:v>3.4025304427801557</c:v>
                </c:pt>
                <c:pt idx="64">
                  <c:v>3.3634860330197829</c:v>
                </c:pt>
                <c:pt idx="65">
                  <c:v>3.3248644134775218</c:v>
                </c:pt>
                <c:pt idx="66">
                  <c:v>3.2865955655068904</c:v>
                </c:pt>
                <c:pt idx="67">
                  <c:v>3.2490246111515462</c:v>
                </c:pt>
                <c:pt idx="68">
                  <c:v>3.2118052143866889</c:v>
                </c:pt>
                <c:pt idx="69">
                  <c:v>3.1748622623687868</c:v>
                </c:pt>
                <c:pt idx="70">
                  <c:v>3.13828986520826</c:v>
                </c:pt>
                <c:pt idx="71">
                  <c:v>3.1019164667231371</c:v>
                </c:pt>
                <c:pt idx="72">
                  <c:v>3.0658058712470178</c:v>
                </c:pt>
                <c:pt idx="73">
                  <c:v>3.0300003190045999</c:v>
                </c:pt>
                <c:pt idx="74">
                  <c:v>2.9944116287703131</c:v>
                </c:pt>
                <c:pt idx="75">
                  <c:v>2.9594120553672782</c:v>
                </c:pt>
                <c:pt idx="76">
                  <c:v>2.9251001967822803</c:v>
                </c:pt>
                <c:pt idx="77">
                  <c:v>2.890755693462578</c:v>
                </c:pt>
                <c:pt idx="78">
                  <c:v>2.8568242568872093</c:v>
                </c:pt>
                <c:pt idx="79">
                  <c:v>2.8230758317682927</c:v>
                </c:pt>
                <c:pt idx="80">
                  <c:v>2.7895306607208754</c:v>
                </c:pt>
                <c:pt idx="81">
                  <c:v>2.7562388590280622</c:v>
                </c:pt>
                <c:pt idx="82">
                  <c:v>2.7231535575871342</c:v>
                </c:pt>
                <c:pt idx="83">
                  <c:v>2.6905779980835529</c:v>
                </c:pt>
                <c:pt idx="84">
                  <c:v>2.6580918639583295</c:v>
                </c:pt>
                <c:pt idx="85">
                  <c:v>2.6259351601145271</c:v>
                </c:pt>
                <c:pt idx="86">
                  <c:v>2.5941127610253325</c:v>
                </c:pt>
                <c:pt idx="87">
                  <c:v>2.5624772347720177</c:v>
                </c:pt>
                <c:pt idx="88">
                  <c:v>2.5311804028533351</c:v>
                </c:pt>
                <c:pt idx="89">
                  <c:v>2.5000266905454387</c:v>
                </c:pt>
                <c:pt idx="90">
                  <c:v>2.4690746177320446</c:v>
                </c:pt>
                <c:pt idx="91">
                  <c:v>2.438339960390818</c:v>
                </c:pt>
                <c:pt idx="92">
                  <c:v>2.4080890350546973</c:v>
                </c:pt>
                <c:pt idx="93">
                  <c:v>2.3780736480196216</c:v>
                </c:pt>
                <c:pt idx="94">
                  <c:v>2.3482640478709809</c:v>
                </c:pt>
                <c:pt idx="95">
                  <c:v>2.3189557698116383</c:v>
                </c:pt>
                <c:pt idx="96">
                  <c:v>2.2901218385090263</c:v>
                </c:pt>
                <c:pt idx="97">
                  <c:v>2.261770454772944</c:v>
                </c:pt>
                <c:pt idx="98">
                  <c:v>2.2338298547704953</c:v>
                </c:pt>
                <c:pt idx="99">
                  <c:v>2.2062256844144672</c:v>
                </c:pt>
                <c:pt idx="100">
                  <c:v>2.1790622174788492</c:v>
                </c:pt>
                <c:pt idx="101">
                  <c:v>2.1521520370101879</c:v>
                </c:pt>
                <c:pt idx="102">
                  <c:v>2.1257198553521901</c:v>
                </c:pt>
                <c:pt idx="103">
                  <c:v>2.0996501714971294</c:v>
                </c:pt>
                <c:pt idx="104">
                  <c:v>2.0740886050307781</c:v>
                </c:pt>
                <c:pt idx="105">
                  <c:v>2.0487583630587651</c:v>
                </c:pt>
                <c:pt idx="106">
                  <c:v>2.0238367846896312</c:v>
                </c:pt>
                <c:pt idx="107">
                  <c:v>1.9992834422099015</c:v>
                </c:pt>
                <c:pt idx="108">
                  <c:v>1.9753193116015841</c:v>
                </c:pt>
                <c:pt idx="109">
                  <c:v>1.9516771937112138</c:v>
                </c:pt>
                <c:pt idx="110">
                  <c:v>1.9285349362983957</c:v>
                </c:pt>
                <c:pt idx="111">
                  <c:v>1.9056418127664461</c:v>
                </c:pt>
                <c:pt idx="112">
                  <c:v>1.8830176820837699</c:v>
                </c:pt>
                <c:pt idx="113">
                  <c:v>1.86069492638298</c:v>
                </c:pt>
                <c:pt idx="114">
                  <c:v>1.8387771072626078</c:v>
                </c:pt>
                <c:pt idx="115">
                  <c:v>1.817364019043274</c:v>
                </c:pt>
                <c:pt idx="116">
                  <c:v>1.7962619448202155</c:v>
                </c:pt>
                <c:pt idx="117">
                  <c:v>1.7755975396229975</c:v>
                </c:pt>
                <c:pt idx="118">
                  <c:v>1.7553305549693194</c:v>
                </c:pt>
                <c:pt idx="119">
                  <c:v>1.7103051911115728</c:v>
                </c:pt>
                <c:pt idx="120">
                  <c:v>1.6043410666474369</c:v>
                </c:pt>
                <c:pt idx="121">
                  <c:v>1.5076698861801179</c:v>
                </c:pt>
                <c:pt idx="122">
                  <c:v>1.4193892375135053</c:v>
                </c:pt>
                <c:pt idx="123">
                  <c:v>1.3387571409742709</c:v>
                </c:pt>
                <c:pt idx="124">
                  <c:v>1.2650864389847387</c:v>
                </c:pt>
                <c:pt idx="125">
                  <c:v>1.1978489214307528</c:v>
                </c:pt>
                <c:pt idx="126">
                  <c:v>1.1354626729016184</c:v>
                </c:pt>
                <c:pt idx="127">
                  <c:v>1.0772944964058362</c:v>
                </c:pt>
                <c:pt idx="128">
                  <c:v>1.0232044317673075</c:v>
                </c:pt>
                <c:pt idx="129">
                  <c:v>0.97299928480044984</c:v>
                </c:pt>
                <c:pt idx="130">
                  <c:v>0.92660092611981282</c:v>
                </c:pt>
                <c:pt idx="131">
                  <c:v>0.88348477390495905</c:v>
                </c:pt>
                <c:pt idx="132">
                  <c:v>0.84356960547583482</c:v>
                </c:pt>
                <c:pt idx="133">
                  <c:v>0.80599522757820596</c:v>
                </c:pt>
                <c:pt idx="134">
                  <c:v>0.7705660045215168</c:v>
                </c:pt>
                <c:pt idx="135">
                  <c:v>0.73766338262077924</c:v>
                </c:pt>
                <c:pt idx="136">
                  <c:v>0.706446403318017</c:v>
                </c:pt>
                <c:pt idx="137">
                  <c:v>0.67720795736084993</c:v>
                </c:pt>
                <c:pt idx="138">
                  <c:v>0.64969128542791821</c:v>
                </c:pt>
                <c:pt idx="139">
                  <c:v>0.62410293982838494</c:v>
                </c:pt>
                <c:pt idx="140">
                  <c:v>0.59979807725803591</c:v>
                </c:pt>
                <c:pt idx="141">
                  <c:v>0.57687362938660713</c:v>
                </c:pt>
                <c:pt idx="142">
                  <c:v>0.55503137965911531</c:v>
                </c:pt>
                <c:pt idx="143">
                  <c:v>0.53433879280782104</c:v>
                </c:pt>
                <c:pt idx="144">
                  <c:v>0.51481309168412148</c:v>
                </c:pt>
                <c:pt idx="145">
                  <c:v>0.49615505071179872</c:v>
                </c:pt>
                <c:pt idx="146">
                  <c:v>0.47833716684814276</c:v>
                </c:pt>
                <c:pt idx="147">
                  <c:v>0.46147867526747166</c:v>
                </c:pt>
                <c:pt idx="148">
                  <c:v>0.44554332270236618</c:v>
                </c:pt>
                <c:pt idx="149">
                  <c:v>0.4304609827945457</c:v>
                </c:pt>
                <c:pt idx="150">
                  <c:v>0.41602699040862851</c:v>
                </c:pt>
                <c:pt idx="151">
                  <c:v>0.4021907592976447</c:v>
                </c:pt>
                <c:pt idx="152">
                  <c:v>0.38900016263180892</c:v>
                </c:pt>
                <c:pt idx="153">
                  <c:v>0.37639333559362059</c:v>
                </c:pt>
                <c:pt idx="154">
                  <c:v>0.36428953007855547</c:v>
                </c:pt>
                <c:pt idx="155">
                  <c:v>0.35266413071285729</c:v>
                </c:pt>
                <c:pt idx="156">
                  <c:v>0.34155661059447884</c:v>
                </c:pt>
                <c:pt idx="157">
                  <c:v>0.33102834459663621</c:v>
                </c:pt>
                <c:pt idx="158">
                  <c:v>0.32111570566643732</c:v>
                </c:pt>
                <c:pt idx="159">
                  <c:v>0.31142462882056915</c:v>
                </c:pt>
                <c:pt idx="160">
                  <c:v>0.30211899522355323</c:v>
                </c:pt>
                <c:pt idx="161">
                  <c:v>0.29315365834813584</c:v>
                </c:pt>
                <c:pt idx="162">
                  <c:v>0.28452467891645877</c:v>
                </c:pt>
                <c:pt idx="163">
                  <c:v>0.27628506377014789</c:v>
                </c:pt>
                <c:pt idx="164">
                  <c:v>0.26830682649500787</c:v>
                </c:pt>
                <c:pt idx="165">
                  <c:v>0.26063999033873841</c:v>
                </c:pt>
                <c:pt idx="166">
                  <c:v>0.25331829316512489</c:v>
                </c:pt>
                <c:pt idx="167">
                  <c:v>0.24632668644467859</c:v>
                </c:pt>
                <c:pt idx="168">
                  <c:v>0.23962017678115871</c:v>
                </c:pt>
                <c:pt idx="169">
                  <c:v>0.23316149831269173</c:v>
                </c:pt>
                <c:pt idx="170">
                  <c:v>0.22694111383410925</c:v>
                </c:pt>
                <c:pt idx="171">
                  <c:v>0.22095938940565688</c:v>
                </c:pt>
                <c:pt idx="172">
                  <c:v>0.21522105631731475</c:v>
                </c:pt>
                <c:pt idx="173">
                  <c:v>0.20968310418332561</c:v>
                </c:pt>
                <c:pt idx="174">
                  <c:v>0.20433417502817133</c:v>
                </c:pt>
                <c:pt idx="175">
                  <c:v>0.19917901709623406</c:v>
                </c:pt>
                <c:pt idx="176">
                  <c:v>0.19418063834237895</c:v>
                </c:pt>
                <c:pt idx="177">
                  <c:v>0.18936629888997514</c:v>
                </c:pt>
                <c:pt idx="178">
                  <c:v>0.18472352681548465</c:v>
                </c:pt>
                <c:pt idx="179">
                  <c:v>0.18025458913434733</c:v>
                </c:pt>
                <c:pt idx="180">
                  <c:v>0.17594559717219352</c:v>
                </c:pt>
                <c:pt idx="181">
                  <c:v>0.17175541922508306</c:v>
                </c:pt>
                <c:pt idx="182">
                  <c:v>0.16769014539585372</c:v>
                </c:pt>
                <c:pt idx="183">
                  <c:v>0.16380238450529391</c:v>
                </c:pt>
                <c:pt idx="184">
                  <c:v>0.16002593629049017</c:v>
                </c:pt>
                <c:pt idx="185">
                  <c:v>0.15636255176239894</c:v>
                </c:pt>
                <c:pt idx="186">
                  <c:v>0.15280254828262174</c:v>
                </c:pt>
                <c:pt idx="187">
                  <c:v>0.14934015051457025</c:v>
                </c:pt>
                <c:pt idx="188">
                  <c:v>0.14600948673459074</c:v>
                </c:pt>
                <c:pt idx="189">
                  <c:v>0.14276215844743761</c:v>
                </c:pt>
                <c:pt idx="190">
                  <c:v>0.13961990114979733</c:v>
                </c:pt>
                <c:pt idx="191">
                  <c:v>0.13655788763982732</c:v>
                </c:pt>
                <c:pt idx="192">
                  <c:v>0.13359361128995145</c:v>
                </c:pt>
                <c:pt idx="193">
                  <c:v>0.13072106418586929</c:v>
                </c:pt>
                <c:pt idx="194">
                  <c:v>0.12793869841987321</c:v>
                </c:pt>
                <c:pt idx="195">
                  <c:v>0.12523079915716373</c:v>
                </c:pt>
                <c:pt idx="196">
                  <c:v>0.12261137250666762</c:v>
                </c:pt>
                <c:pt idx="197">
                  <c:v>0.12005122129164614</c:v>
                </c:pt>
                <c:pt idx="198">
                  <c:v>0.11758026839872979</c:v>
                </c:pt>
                <c:pt idx="199">
                  <c:v>0.11515307919607476</c:v>
                </c:pt>
                <c:pt idx="200">
                  <c:v>0.11278828750527228</c:v>
                </c:pt>
                <c:pt idx="201">
                  <c:v>0.11049304513978027</c:v>
                </c:pt>
                <c:pt idx="202">
                  <c:v>0.1082614670059017</c:v>
                </c:pt>
                <c:pt idx="203">
                  <c:v>0.10608523045416111</c:v>
                </c:pt>
                <c:pt idx="204">
                  <c:v>0.10395440912759596</c:v>
                </c:pt>
                <c:pt idx="205">
                  <c:v>0.10188997779192757</c:v>
                </c:pt>
                <c:pt idx="206">
                  <c:v>9.9870534922092746E-2</c:v>
                </c:pt>
                <c:pt idx="207">
                  <c:v>9.7908480222674205E-2</c:v>
                </c:pt>
                <c:pt idx="208">
                  <c:v>9.6002469364514356E-2</c:v>
                </c:pt>
                <c:pt idx="209">
                  <c:v>9.4147396524722704E-2</c:v>
                </c:pt>
                <c:pt idx="210">
                  <c:v>9.2347811733771143E-2</c:v>
                </c:pt>
                <c:pt idx="211">
                  <c:v>9.0583498680311167E-2</c:v>
                </c:pt>
                <c:pt idx="212">
                  <c:v>8.8851449532282467E-2</c:v>
                </c:pt>
                <c:pt idx="213">
                  <c:v>8.7159047506865983E-2</c:v>
                </c:pt>
                <c:pt idx="214">
                  <c:v>8.5510276264279941E-2</c:v>
                </c:pt>
                <c:pt idx="215">
                  <c:v>8.3919853010027579E-2</c:v>
                </c:pt>
                <c:pt idx="216">
                  <c:v>8.2368317568634553E-2</c:v>
                </c:pt>
                <c:pt idx="217">
                  <c:v>8.0841673381966739E-2</c:v>
                </c:pt>
                <c:pt idx="218">
                  <c:v>7.9345221468981E-2</c:v>
                </c:pt>
                <c:pt idx="219">
                  <c:v>7.7878063806606196E-2</c:v>
                </c:pt>
                <c:pt idx="220">
                  <c:v>7.6446712913913001E-2</c:v>
                </c:pt>
                <c:pt idx="221">
                  <c:v>7.5048782210293805E-2</c:v>
                </c:pt>
                <c:pt idx="222">
                  <c:v>7.3682780380902813E-2</c:v>
                </c:pt>
                <c:pt idx="223">
                  <c:v>7.2342642646220104E-2</c:v>
                </c:pt>
                <c:pt idx="224">
                  <c:v>7.1039715637560563E-2</c:v>
                </c:pt>
                <c:pt idx="225">
                  <c:v>6.9755924331047617E-2</c:v>
                </c:pt>
                <c:pt idx="226">
                  <c:v>6.8501847518480999E-2</c:v>
                </c:pt>
                <c:pt idx="227">
                  <c:v>6.7273331746844384E-2</c:v>
                </c:pt>
                <c:pt idx="228">
                  <c:v>6.6073101499580206E-2</c:v>
                </c:pt>
                <c:pt idx="229">
                  <c:v>6.4897617780890315E-2</c:v>
                </c:pt>
                <c:pt idx="230">
                  <c:v>6.3745431739871586E-2</c:v>
                </c:pt>
                <c:pt idx="231">
                  <c:v>6.2616447438538891E-2</c:v>
                </c:pt>
                <c:pt idx="232">
                  <c:v>6.1507963805204832E-2</c:v>
                </c:pt>
                <c:pt idx="233">
                  <c:v>6.0424604264583189E-2</c:v>
                </c:pt>
                <c:pt idx="234">
                  <c:v>5.9360277264494186E-2</c:v>
                </c:pt>
                <c:pt idx="235">
                  <c:v>5.8317573168119356E-2</c:v>
                </c:pt>
                <c:pt idx="236">
                  <c:v>5.7305628656310274E-2</c:v>
                </c:pt>
                <c:pt idx="237">
                  <c:v>5.6308130602602154E-2</c:v>
                </c:pt>
                <c:pt idx="238">
                  <c:v>5.5329893004638399E-2</c:v>
                </c:pt>
                <c:pt idx="239">
                  <c:v>5.4369873892292232E-2</c:v>
                </c:pt>
                <c:pt idx="240">
                  <c:v>5.3431289270902509E-2</c:v>
                </c:pt>
                <c:pt idx="241">
                  <c:v>5.2506550396748022E-2</c:v>
                </c:pt>
                <c:pt idx="242">
                  <c:v>5.1599167028007958E-2</c:v>
                </c:pt>
                <c:pt idx="243">
                  <c:v>5.0714758893499787E-2</c:v>
                </c:pt>
                <c:pt idx="244">
                  <c:v>4.983983158453887E-2</c:v>
                </c:pt>
                <c:pt idx="245">
                  <c:v>4.8984012788922067E-2</c:v>
                </c:pt>
                <c:pt idx="246">
                  <c:v>4.814267718658842E-2</c:v>
                </c:pt>
                <c:pt idx="247">
                  <c:v>4.7319421338770214E-2</c:v>
                </c:pt>
                <c:pt idx="248">
                  <c:v>4.6513902423678574E-2</c:v>
                </c:pt>
                <c:pt idx="249">
                  <c:v>4.5718599861773832E-2</c:v>
                </c:pt>
                <c:pt idx="250">
                  <c:v>4.493669760913039E-2</c:v>
                </c:pt>
                <c:pt idx="251">
                  <c:v>4.4168576469544189E-2</c:v>
                </c:pt>
                <c:pt idx="252">
                  <c:v>4.3416444405646286E-2</c:v>
                </c:pt>
                <c:pt idx="253">
                  <c:v>4.2677050477116743E-2</c:v>
                </c:pt>
                <c:pt idx="254">
                  <c:v>4.1950361603985541E-2</c:v>
                </c:pt>
                <c:pt idx="255">
                  <c:v>4.1236610242350508E-2</c:v>
                </c:pt>
                <c:pt idx="256">
                  <c:v>4.0534166811018797E-2</c:v>
                </c:pt>
                <c:pt idx="257">
                  <c:v>3.9844376867063477E-2</c:v>
                </c:pt>
                <c:pt idx="258">
                  <c:v>3.9165314755558851E-2</c:v>
                </c:pt>
                <c:pt idx="259">
                  <c:v>3.8503701846950088E-2</c:v>
                </c:pt>
                <c:pt idx="260">
                  <c:v>3.7848605754291026E-2</c:v>
                </c:pt>
                <c:pt idx="261">
                  <c:v>3.720867358231443E-2</c:v>
                </c:pt>
                <c:pt idx="262">
                  <c:v>3.6579374287253975E-2</c:v>
                </c:pt>
                <c:pt idx="263">
                  <c:v>3.5959667453014731E-2</c:v>
                </c:pt>
                <c:pt idx="264">
                  <c:v>3.5348879097879427E-2</c:v>
                </c:pt>
                <c:pt idx="265">
                  <c:v>3.474737164877327E-2</c:v>
                </c:pt>
                <c:pt idx="266">
                  <c:v>3.4158905884997162E-2</c:v>
                </c:pt>
                <c:pt idx="267">
                  <c:v>3.3576379012741547E-2</c:v>
                </c:pt>
                <c:pt idx="268">
                  <c:v>3.3004420114329761E-2</c:v>
                </c:pt>
                <c:pt idx="269">
                  <c:v>3.2441410161478897E-2</c:v>
                </c:pt>
                <c:pt idx="270">
                  <c:v>3.1887055680537305E-2</c:v>
                </c:pt>
                <c:pt idx="271">
                  <c:v>3.1343486992458293E-2</c:v>
                </c:pt>
                <c:pt idx="272">
                  <c:v>3.0811107225503082E-2</c:v>
                </c:pt>
                <c:pt idx="273">
                  <c:v>3.0284850966750314E-2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C822-4976-85AB-E99125909B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99040"/>
        <c:axId val="187800960"/>
      </c:scatterChart>
      <c:valAx>
        <c:axId val="187799040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7800960"/>
        <c:crosses val="autoZero"/>
        <c:crossBetween val="midCat"/>
      </c:valAx>
      <c:valAx>
        <c:axId val="187800960"/>
        <c:scaling>
          <c:orientation val="minMax"/>
          <c:max val="10"/>
        </c:scaling>
        <c:delete val="0"/>
        <c:axPos val="l"/>
        <c:majorGridlines/>
        <c:minorGridlines/>
        <c:title>
          <c:tx>
            <c:strRef>
              <c:f>Data!$G$25</c:f>
              <c:strCache>
                <c:ptCount val="1"/>
                <c:pt idx="0">
                  <c:v>Effective Pixel Count (MPx)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877990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R12-c Effective </a:t>
            </a:r>
            <a:r>
              <a:rPr lang="en-US" dirty="0"/>
              <a:t>Pixel Count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Data!$G$26</c:f>
              <c:strCache>
                <c:ptCount val="1"/>
                <c:pt idx="0">
                  <c:v>Effective Pixel Count Width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369.99999999999994</c:v>
                </c:pt>
                <c:pt idx="1">
                  <c:v>369.7948195899051</c:v>
                </c:pt>
                <c:pt idx="2">
                  <c:v>369.58784785636078</c:v>
                </c:pt>
                <c:pt idx="3">
                  <c:v>369.3798094532707</c:v>
                </c:pt>
                <c:pt idx="4">
                  <c:v>369.17122852374342</c:v>
                </c:pt>
                <c:pt idx="5">
                  <c:v>368.96162150970576</c:v>
                </c:pt>
                <c:pt idx="6">
                  <c:v>368.75131436564192</c:v>
                </c:pt>
                <c:pt idx="7">
                  <c:v>368.53975379477356</c:v>
                </c:pt>
                <c:pt idx="8">
                  <c:v>368.32885870393369</c:v>
                </c:pt>
                <c:pt idx="9">
                  <c:v>368.11695721063967</c:v>
                </c:pt>
                <c:pt idx="10">
                  <c:v>367.90449087542964</c:v>
                </c:pt>
                <c:pt idx="11">
                  <c:v>367.69113591693298</c:v>
                </c:pt>
                <c:pt idx="12">
                  <c:v>367.47597791545462</c:v>
                </c:pt>
                <c:pt idx="13">
                  <c:v>367.26273094671035</c:v>
                </c:pt>
                <c:pt idx="14">
                  <c:v>367.04927388497612</c:v>
                </c:pt>
                <c:pt idx="15">
                  <c:v>366.83480405521158</c:v>
                </c:pt>
                <c:pt idx="16">
                  <c:v>366.62036667081395</c:v>
                </c:pt>
                <c:pt idx="17">
                  <c:v>366.40529745036167</c:v>
                </c:pt>
                <c:pt idx="18">
                  <c:v>366.19063795297905</c:v>
                </c:pt>
                <c:pt idx="19">
                  <c:v>365.97501649364955</c:v>
                </c:pt>
                <c:pt idx="20">
                  <c:v>365.75997714724099</c:v>
                </c:pt>
                <c:pt idx="21">
                  <c:v>365.54449034767492</c:v>
                </c:pt>
                <c:pt idx="22">
                  <c:v>365.33016648515093</c:v>
                </c:pt>
                <c:pt idx="23">
                  <c:v>365.11540365491686</c:v>
                </c:pt>
                <c:pt idx="24">
                  <c:v>364.89998421359189</c:v>
                </c:pt>
                <c:pt idx="25">
                  <c:v>364.6845698307306</c:v>
                </c:pt>
                <c:pt idx="26">
                  <c:v>364.46813997378973</c:v>
                </c:pt>
                <c:pt idx="27">
                  <c:v>364.25206644924049</c:v>
                </c:pt>
                <c:pt idx="28">
                  <c:v>364.03639630979433</c:v>
                </c:pt>
                <c:pt idx="29">
                  <c:v>363.82163001882105</c:v>
                </c:pt>
                <c:pt idx="30">
                  <c:v>363.60543609601979</c:v>
                </c:pt>
                <c:pt idx="31">
                  <c:v>363.38824792878142</c:v>
                </c:pt>
                <c:pt idx="32">
                  <c:v>363.17071172847886</c:v>
                </c:pt>
                <c:pt idx="33">
                  <c:v>362.95463166286027</c:v>
                </c:pt>
                <c:pt idx="34">
                  <c:v>362.73752742434743</c:v>
                </c:pt>
                <c:pt idx="35">
                  <c:v>362.52036252797785</c:v>
                </c:pt>
                <c:pt idx="36">
                  <c:v>362.30247949642711</c:v>
                </c:pt>
                <c:pt idx="37">
                  <c:v>362.08338087290917</c:v>
                </c:pt>
                <c:pt idx="38">
                  <c:v>361.86388043432783</c:v>
                </c:pt>
                <c:pt idx="39">
                  <c:v>361.64469879401184</c:v>
                </c:pt>
                <c:pt idx="40">
                  <c:v>361.42481643003231</c:v>
                </c:pt>
                <c:pt idx="41">
                  <c:v>361.20640151585854</c:v>
                </c:pt>
                <c:pt idx="42">
                  <c:v>360.98703655638286</c:v>
                </c:pt>
                <c:pt idx="43">
                  <c:v>360.76630877365005</c:v>
                </c:pt>
                <c:pt idx="44">
                  <c:v>360.54566682481146</c:v>
                </c:pt>
                <c:pt idx="45">
                  <c:v>360.32495459217813</c:v>
                </c:pt>
                <c:pt idx="46">
                  <c:v>360.1033247837201</c:v>
                </c:pt>
                <c:pt idx="47">
                  <c:v>359.8805771111293</c:v>
                </c:pt>
                <c:pt idx="48">
                  <c:v>359.65687218751219</c:v>
                </c:pt>
                <c:pt idx="49">
                  <c:v>359.4323773334566</c:v>
                </c:pt>
                <c:pt idx="50">
                  <c:v>359.20824053318751</c:v>
                </c:pt>
                <c:pt idx="51">
                  <c:v>358.98428074500748</c:v>
                </c:pt>
                <c:pt idx="52">
                  <c:v>358.76067281302244</c:v>
                </c:pt>
                <c:pt idx="53">
                  <c:v>358.53518268879156</c:v>
                </c:pt>
                <c:pt idx="54">
                  <c:v>358.3084635812242</c:v>
                </c:pt>
                <c:pt idx="55">
                  <c:v>358.08050466345043</c:v>
                </c:pt>
                <c:pt idx="56">
                  <c:v>357.85162932560246</c:v>
                </c:pt>
                <c:pt idx="57">
                  <c:v>357.62244255336395</c:v>
                </c:pt>
                <c:pt idx="58">
                  <c:v>357.39345550312873</c:v>
                </c:pt>
                <c:pt idx="59">
                  <c:v>357.16299071076008</c:v>
                </c:pt>
                <c:pt idx="60">
                  <c:v>356.93261286422472</c:v>
                </c:pt>
                <c:pt idx="61">
                  <c:v>356.70091940610985</c:v>
                </c:pt>
                <c:pt idx="62">
                  <c:v>356.46788787666424</c:v>
                </c:pt>
                <c:pt idx="63">
                  <c:v>356.23435026459168</c:v>
                </c:pt>
                <c:pt idx="64">
                  <c:v>356.00009066185038</c:v>
                </c:pt>
                <c:pt idx="65">
                  <c:v>355.76474974266421</c:v>
                </c:pt>
                <c:pt idx="66">
                  <c:v>355.52827761895782</c:v>
                </c:pt>
                <c:pt idx="67">
                  <c:v>355.29054961325551</c:v>
                </c:pt>
                <c:pt idx="68">
                  <c:v>355.05277670320834</c:v>
                </c:pt>
                <c:pt idx="69">
                  <c:v>354.81453891520516</c:v>
                </c:pt>
                <c:pt idx="70">
                  <c:v>354.57451677716654</c:v>
                </c:pt>
                <c:pt idx="71">
                  <c:v>354.33318928103597</c:v>
                </c:pt>
                <c:pt idx="72">
                  <c:v>354.09140797813149</c:v>
                </c:pt>
                <c:pt idx="73">
                  <c:v>353.84780255884255</c:v>
                </c:pt>
                <c:pt idx="74">
                  <c:v>353.60207617988226</c:v>
                </c:pt>
                <c:pt idx="75">
                  <c:v>353.35723276180283</c:v>
                </c:pt>
                <c:pt idx="76">
                  <c:v>353.11016927989482</c:v>
                </c:pt>
                <c:pt idx="77">
                  <c:v>352.86332860365309</c:v>
                </c:pt>
                <c:pt idx="78">
                  <c:v>352.61501591993147</c:v>
                </c:pt>
                <c:pt idx="79">
                  <c:v>352.36448152838153</c:v>
                </c:pt>
                <c:pt idx="80">
                  <c:v>352.11449920963088</c:v>
                </c:pt>
                <c:pt idx="81">
                  <c:v>351.86180684745688</c:v>
                </c:pt>
                <c:pt idx="82">
                  <c:v>351.60694474553873</c:v>
                </c:pt>
                <c:pt idx="83">
                  <c:v>351.35024954913985</c:v>
                </c:pt>
                <c:pt idx="84">
                  <c:v>351.09236722777962</c:v>
                </c:pt>
                <c:pt idx="85">
                  <c:v>350.83629161412347</c:v>
                </c:pt>
                <c:pt idx="86">
                  <c:v>350.57742326654716</c:v>
                </c:pt>
                <c:pt idx="87">
                  <c:v>350.31659178393721</c:v>
                </c:pt>
                <c:pt idx="88">
                  <c:v>350.05384398939083</c:v>
                </c:pt>
                <c:pt idx="89">
                  <c:v>349.78961886847054</c:v>
                </c:pt>
                <c:pt idx="90">
                  <c:v>349.52329605406106</c:v>
                </c:pt>
                <c:pt idx="91">
                  <c:v>349.2549733016487</c:v>
                </c:pt>
                <c:pt idx="92">
                  <c:v>348.98479694660455</c:v>
                </c:pt>
                <c:pt idx="93">
                  <c:v>348.71258297771999</c:v>
                </c:pt>
                <c:pt idx="94">
                  <c:v>348.44001437006739</c:v>
                </c:pt>
                <c:pt idx="95">
                  <c:v>348.16641889569382</c:v>
                </c:pt>
                <c:pt idx="96">
                  <c:v>347.89067628892855</c:v>
                </c:pt>
                <c:pt idx="97">
                  <c:v>347.61387155961251</c:v>
                </c:pt>
                <c:pt idx="98">
                  <c:v>347.33457030688714</c:v>
                </c:pt>
                <c:pt idx="99">
                  <c:v>347.05344123530648</c:v>
                </c:pt>
                <c:pt idx="100">
                  <c:v>346.76989495771858</c:v>
                </c:pt>
                <c:pt idx="101">
                  <c:v>346.48403601421609</c:v>
                </c:pt>
                <c:pt idx="102">
                  <c:v>346.19748041119402</c:v>
                </c:pt>
                <c:pt idx="103">
                  <c:v>345.9077727211735</c:v>
                </c:pt>
                <c:pt idx="104">
                  <c:v>345.61640354021785</c:v>
                </c:pt>
                <c:pt idx="105">
                  <c:v>345.32422674289586</c:v>
                </c:pt>
                <c:pt idx="106">
                  <c:v>345.02991184621879</c:v>
                </c:pt>
                <c:pt idx="107">
                  <c:v>344.73430244987026</c:v>
                </c:pt>
                <c:pt idx="108">
                  <c:v>344.43744396792471</c:v>
                </c:pt>
                <c:pt idx="109">
                  <c:v>344.13914516734502</c:v>
                </c:pt>
                <c:pt idx="110">
                  <c:v>343.84050720598316</c:v>
                </c:pt>
                <c:pt idx="111">
                  <c:v>343.54143339566997</c:v>
                </c:pt>
                <c:pt idx="112">
                  <c:v>343.24197259889689</c:v>
                </c:pt>
                <c:pt idx="113">
                  <c:v>342.94113115508293</c:v>
                </c:pt>
                <c:pt idx="114">
                  <c:v>342.63971065566574</c:v>
                </c:pt>
                <c:pt idx="115">
                  <c:v>342.33859026696285</c:v>
                </c:pt>
                <c:pt idx="116">
                  <c:v>342.03653580162711</c:v>
                </c:pt>
                <c:pt idx="117">
                  <c:v>341.73437930564569</c:v>
                </c:pt>
                <c:pt idx="118">
                  <c:v>341.43312779083141</c:v>
                </c:pt>
                <c:pt idx="119">
                  <c:v>341.12970582408968</c:v>
                </c:pt>
                <c:pt idx="120">
                  <c:v>340.8249932133707</c:v>
                </c:pt>
                <c:pt idx="121">
                  <c:v>340.52064298673434</c:v>
                </c:pt>
                <c:pt idx="122">
                  <c:v>340.21840827756444</c:v>
                </c:pt>
                <c:pt idx="123">
                  <c:v>339.9149845612007</c:v>
                </c:pt>
                <c:pt idx="124">
                  <c:v>339.6115788307751</c:v>
                </c:pt>
                <c:pt idx="125">
                  <c:v>339.30693323522371</c:v>
                </c:pt>
                <c:pt idx="126">
                  <c:v>339.00376812737801</c:v>
                </c:pt>
                <c:pt idx="127">
                  <c:v>338.70030269201897</c:v>
                </c:pt>
                <c:pt idx="128">
                  <c:v>338.39721033887923</c:v>
                </c:pt>
                <c:pt idx="129">
                  <c:v>338.09339964701593</c:v>
                </c:pt>
                <c:pt idx="130">
                  <c:v>337.78966315580851</c:v>
                </c:pt>
                <c:pt idx="131">
                  <c:v>337.48943473971372</c:v>
                </c:pt>
                <c:pt idx="132">
                  <c:v>337.18751075282785</c:v>
                </c:pt>
                <c:pt idx="133">
                  <c:v>336.88511567412206</c:v>
                </c:pt>
                <c:pt idx="134">
                  <c:v>336.58245821366239</c:v>
                </c:pt>
                <c:pt idx="135">
                  <c:v>336.28078652434283</c:v>
                </c:pt>
                <c:pt idx="136">
                  <c:v>335.98037362805388</c:v>
                </c:pt>
                <c:pt idx="137">
                  <c:v>335.67941403673251</c:v>
                </c:pt>
                <c:pt idx="138">
                  <c:v>335.37870435647056</c:v>
                </c:pt>
                <c:pt idx="139">
                  <c:v>335.07731022257298</c:v>
                </c:pt>
                <c:pt idx="140">
                  <c:v>334.77787896701341</c:v>
                </c:pt>
                <c:pt idx="141">
                  <c:v>334.47897487591649</c:v>
                </c:pt>
                <c:pt idx="142">
                  <c:v>334.18035272892809</c:v>
                </c:pt>
                <c:pt idx="143">
                  <c:v>333.88168329951219</c:v>
                </c:pt>
                <c:pt idx="144">
                  <c:v>333.58443622528233</c:v>
                </c:pt>
                <c:pt idx="145">
                  <c:v>333.28467884291661</c:v>
                </c:pt>
                <c:pt idx="146">
                  <c:v>332.98711943505521</c:v>
                </c:pt>
                <c:pt idx="147">
                  <c:v>332.68844720514539</c:v>
                </c:pt>
                <c:pt idx="148">
                  <c:v>332.39067661097317</c:v>
                </c:pt>
                <c:pt idx="149">
                  <c:v>332.09105483195492</c:v>
                </c:pt>
                <c:pt idx="150">
                  <c:v>331.79465240795298</c:v>
                </c:pt>
                <c:pt idx="151">
                  <c:v>331.49870508407133</c:v>
                </c:pt>
                <c:pt idx="152">
                  <c:v>331.20118566761977</c:v>
                </c:pt>
                <c:pt idx="153">
                  <c:v>330.90725794709925</c:v>
                </c:pt>
                <c:pt idx="154">
                  <c:v>330.61158588706087</c:v>
                </c:pt>
                <c:pt idx="155">
                  <c:v>330.3149165922564</c:v>
                </c:pt>
                <c:pt idx="156">
                  <c:v>330.01749108859622</c:v>
                </c:pt>
                <c:pt idx="157">
                  <c:v>329.7194726244748</c:v>
                </c:pt>
                <c:pt idx="158">
                  <c:v>329.42291845618769</c:v>
                </c:pt>
                <c:pt idx="159">
                  <c:v>329.12822927039019</c:v>
                </c:pt>
                <c:pt idx="160">
                  <c:v>328.83468059728028</c:v>
                </c:pt>
                <c:pt idx="161">
                  <c:v>328.53957116476539</c:v>
                </c:pt>
                <c:pt idx="162">
                  <c:v>328.24585578501274</c:v>
                </c:pt>
                <c:pt idx="163">
                  <c:v>327.95071159077673</c:v>
                </c:pt>
                <c:pt idx="164">
                  <c:v>327.65455628093025</c:v>
                </c:pt>
                <c:pt idx="165">
                  <c:v>327.36039599429392</c:v>
                </c:pt>
                <c:pt idx="166">
                  <c:v>327.06556046274017</c:v>
                </c:pt>
                <c:pt idx="167">
                  <c:v>326.77021026807762</c:v>
                </c:pt>
                <c:pt idx="168">
                  <c:v>326.47387538353382</c:v>
                </c:pt>
                <c:pt idx="169">
                  <c:v>326.17804121139875</c:v>
                </c:pt>
                <c:pt idx="170">
                  <c:v>325.88174802522173</c:v>
                </c:pt>
                <c:pt idx="171">
                  <c:v>325.58579557305114</c:v>
                </c:pt>
                <c:pt idx="172">
                  <c:v>325.29067438517433</c:v>
                </c:pt>
                <c:pt idx="173">
                  <c:v>324.99590296548354</c:v>
                </c:pt>
                <c:pt idx="174">
                  <c:v>324.70086075179739</c:v>
                </c:pt>
                <c:pt idx="175">
                  <c:v>324.40300932345855</c:v>
                </c:pt>
                <c:pt idx="176">
                  <c:v>324.1049003414509</c:v>
                </c:pt>
                <c:pt idx="177">
                  <c:v>323.80648145442615</c:v>
                </c:pt>
                <c:pt idx="178">
                  <c:v>323.50890656125756</c:v>
                </c:pt>
                <c:pt idx="179">
                  <c:v>323.21096502526439</c:v>
                </c:pt>
                <c:pt idx="180">
                  <c:v>322.91194461288256</c:v>
                </c:pt>
                <c:pt idx="181">
                  <c:v>322.61261866588211</c:v>
                </c:pt>
                <c:pt idx="182">
                  <c:v>322.31207657896948</c:v>
                </c:pt>
                <c:pt idx="183">
                  <c:v>322.01101432275419</c:v>
                </c:pt>
                <c:pt idx="184">
                  <c:v>321.70839272201374</c:v>
                </c:pt>
                <c:pt idx="185">
                  <c:v>321.40475960532325</c:v>
                </c:pt>
                <c:pt idx="186">
                  <c:v>321.10171221953749</c:v>
                </c:pt>
                <c:pt idx="187">
                  <c:v>320.80294786973178</c:v>
                </c:pt>
                <c:pt idx="188">
                  <c:v>320.50081427301478</c:v>
                </c:pt>
                <c:pt idx="189">
                  <c:v>320.19718680368203</c:v>
                </c:pt>
                <c:pt idx="190">
                  <c:v>319.89287318208267</c:v>
                </c:pt>
                <c:pt idx="191">
                  <c:v>319.58709549891461</c:v>
                </c:pt>
                <c:pt idx="192">
                  <c:v>319.28280416680923</c:v>
                </c:pt>
                <c:pt idx="193">
                  <c:v>318.97969162078897</c:v>
                </c:pt>
                <c:pt idx="194">
                  <c:v>318.67418314073831</c:v>
                </c:pt>
                <c:pt idx="195">
                  <c:v>318.36803224438296</c:v>
                </c:pt>
                <c:pt idx="196">
                  <c:v>318.06352255267751</c:v>
                </c:pt>
                <c:pt idx="197">
                  <c:v>317.76415364693537</c:v>
                </c:pt>
                <c:pt idx="198">
                  <c:v>317.46119471667538</c:v>
                </c:pt>
                <c:pt idx="199">
                  <c:v>317.15745282714846</c:v>
                </c:pt>
                <c:pt idx="200">
                  <c:v>316.85446300237726</c:v>
                </c:pt>
                <c:pt idx="201">
                  <c:v>316.55225454570359</c:v>
                </c:pt>
                <c:pt idx="202">
                  <c:v>316.249340063293</c:v>
                </c:pt>
                <c:pt idx="203">
                  <c:v>315.94633214521195</c:v>
                </c:pt>
                <c:pt idx="204">
                  <c:v>315.64378915240223</c:v>
                </c:pt>
                <c:pt idx="205">
                  <c:v>315.33913917252676</c:v>
                </c:pt>
                <c:pt idx="206">
                  <c:v>315.03474759502376</c:v>
                </c:pt>
                <c:pt idx="207">
                  <c:v>314.73205925381217</c:v>
                </c:pt>
                <c:pt idx="208">
                  <c:v>314.4316561200659</c:v>
                </c:pt>
                <c:pt idx="209">
                  <c:v>314.13021962009918</c:v>
                </c:pt>
                <c:pt idx="210">
                  <c:v>313.83101401422067</c:v>
                </c:pt>
                <c:pt idx="211">
                  <c:v>313.53025917479005</c:v>
                </c:pt>
                <c:pt idx="212">
                  <c:v>313.22877219670602</c:v>
                </c:pt>
                <c:pt idx="213">
                  <c:v>312.92661029504859</c:v>
                </c:pt>
                <c:pt idx="214">
                  <c:v>312.62425737126671</c:v>
                </c:pt>
                <c:pt idx="215">
                  <c:v>312.32309041101513</c:v>
                </c:pt>
                <c:pt idx="216">
                  <c:v>312.0206536437671</c:v>
                </c:pt>
                <c:pt idx="217">
                  <c:v>311.71811639950806</c:v>
                </c:pt>
                <c:pt idx="218">
                  <c:v>311.41421233709633</c:v>
                </c:pt>
                <c:pt idx="219">
                  <c:v>311.11197399029885</c:v>
                </c:pt>
                <c:pt idx="220">
                  <c:v>310.81194668553826</c:v>
                </c:pt>
                <c:pt idx="221">
                  <c:v>310.50974128293188</c:v>
                </c:pt>
                <c:pt idx="222">
                  <c:v>310.20693524991202</c:v>
                </c:pt>
                <c:pt idx="223">
                  <c:v>309.90538243411618</c:v>
                </c:pt>
                <c:pt idx="224">
                  <c:v>309.60672613231168</c:v>
                </c:pt>
                <c:pt idx="225">
                  <c:v>309.30370596642592</c:v>
                </c:pt>
                <c:pt idx="226">
                  <c:v>309.0008636445736</c:v>
                </c:pt>
                <c:pt idx="227">
                  <c:v>308.69754748688848</c:v>
                </c:pt>
                <c:pt idx="228">
                  <c:v>308.39398574953123</c:v>
                </c:pt>
                <c:pt idx="229">
                  <c:v>308.08997626799078</c:v>
                </c:pt>
                <c:pt idx="230">
                  <c:v>307.78714852261737</c:v>
                </c:pt>
                <c:pt idx="231">
                  <c:v>307.48328206961924</c:v>
                </c:pt>
                <c:pt idx="232">
                  <c:v>307.17923024694221</c:v>
                </c:pt>
                <c:pt idx="233">
                  <c:v>306.87574295247725</c:v>
                </c:pt>
                <c:pt idx="234">
                  <c:v>306.57283433121484</c:v>
                </c:pt>
                <c:pt idx="235">
                  <c:v>306.269025593707</c:v>
                </c:pt>
                <c:pt idx="236">
                  <c:v>305.96401418989376</c:v>
                </c:pt>
                <c:pt idx="237">
                  <c:v>305.65898349115832</c:v>
                </c:pt>
                <c:pt idx="238">
                  <c:v>305.35331644372695</c:v>
                </c:pt>
                <c:pt idx="239">
                  <c:v>305.0461149393185</c:v>
                </c:pt>
                <c:pt idx="240">
                  <c:v>304.74019341180758</c:v>
                </c:pt>
                <c:pt idx="241">
                  <c:v>304.43498754218461</c:v>
                </c:pt>
                <c:pt idx="242">
                  <c:v>304.12774500461597</c:v>
                </c:pt>
                <c:pt idx="243">
                  <c:v>303.82087541722188</c:v>
                </c:pt>
                <c:pt idx="244">
                  <c:v>303.51379437580727</c:v>
                </c:pt>
                <c:pt idx="245">
                  <c:v>303.20619991418391</c:v>
                </c:pt>
                <c:pt idx="246">
                  <c:v>302.89882827511548</c:v>
                </c:pt>
                <c:pt idx="247">
                  <c:v>302.59053415830948</c:v>
                </c:pt>
                <c:pt idx="248">
                  <c:v>302.28122107983023</c:v>
                </c:pt>
                <c:pt idx="249">
                  <c:v>301.97212591486721</c:v>
                </c:pt>
                <c:pt idx="250">
                  <c:v>301.66330883853857</c:v>
                </c:pt>
                <c:pt idx="251">
                  <c:v>301.35433188673164</c:v>
                </c:pt>
                <c:pt idx="252">
                  <c:v>301.04659523288137</c:v>
                </c:pt>
                <c:pt idx="253">
                  <c:v>300.73686437678344</c:v>
                </c:pt>
                <c:pt idx="254">
                  <c:v>300.42608804904063</c:v>
                </c:pt>
                <c:pt idx="255">
                  <c:v>300.11578546038106</c:v>
                </c:pt>
                <c:pt idx="256">
                  <c:v>299.80377996651845</c:v>
                </c:pt>
                <c:pt idx="257">
                  <c:v>299.49026692758656</c:v>
                </c:pt>
                <c:pt idx="258">
                  <c:v>299.17692525125574</c:v>
                </c:pt>
                <c:pt idx="259">
                  <c:v>298.86446734960981</c:v>
                </c:pt>
                <c:pt idx="260">
                  <c:v>298.55072497758766</c:v>
                </c:pt>
                <c:pt idx="261">
                  <c:v>298.23496843181897</c:v>
                </c:pt>
                <c:pt idx="262">
                  <c:v>297.92067271594294</c:v>
                </c:pt>
                <c:pt idx="263">
                  <c:v>297.60447065049027</c:v>
                </c:pt>
                <c:pt idx="264">
                  <c:v>297.28760658264798</c:v>
                </c:pt>
                <c:pt idx="265">
                  <c:v>296.97020463658566</c:v>
                </c:pt>
                <c:pt idx="266">
                  <c:v>296.653917911853</c:v>
                </c:pt>
                <c:pt idx="267">
                  <c:v>296.33740242152817</c:v>
                </c:pt>
                <c:pt idx="268">
                  <c:v>296.01965107686317</c:v>
                </c:pt>
                <c:pt idx="269">
                  <c:v>295.69852996697114</c:v>
                </c:pt>
                <c:pt idx="270">
                  <c:v>295.377526549295</c:v>
                </c:pt>
                <c:pt idx="271">
                  <c:v>295.05625901706298</c:v>
                </c:pt>
                <c:pt idx="272">
                  <c:v>294.73393664307059</c:v>
                </c:pt>
                <c:pt idx="273">
                  <c:v>294.41284247512226</c:v>
                </c:pt>
              </c:numCache>
            </c:numRef>
          </c:xVal>
          <c:yVal>
            <c:numRef>
              <c:f>Data!$G$27:$G$300</c:f>
              <c:numCache>
                <c:formatCode>General</c:formatCode>
                <c:ptCount val="274"/>
                <c:pt idx="0">
                  <c:v>0.4538200241355782</c:v>
                </c:pt>
                <c:pt idx="1">
                  <c:v>0.46991668561960931</c:v>
                </c:pt>
                <c:pt idx="2">
                  <c:v>0.48705974435992844</c:v>
                </c:pt>
                <c:pt idx="3">
                  <c:v>0.50527815895444095</c:v>
                </c:pt>
                <c:pt idx="4">
                  <c:v>0.52461545887983552</c:v>
                </c:pt>
                <c:pt idx="5">
                  <c:v>0.54521549299997762</c:v>
                </c:pt>
                <c:pt idx="6">
                  <c:v>0.56715760862194975</c:v>
                </c:pt>
                <c:pt idx="7">
                  <c:v>0.59062614927716828</c:v>
                </c:pt>
                <c:pt idx="8">
                  <c:v>0.6155347173290614</c:v>
                </c:pt>
                <c:pt idx="9">
                  <c:v>0.64221958661567136</c:v>
                </c:pt>
                <c:pt idx="10">
                  <c:v>0.67079532037441003</c:v>
                </c:pt>
                <c:pt idx="11">
                  <c:v>0.70149555195038871</c:v>
                </c:pt>
                <c:pt idx="12">
                  <c:v>0.73468577043550143</c:v>
                </c:pt>
                <c:pt idx="13">
                  <c:v>0.77000963733422312</c:v>
                </c:pt>
                <c:pt idx="14">
                  <c:v>0.80803473167110107</c:v>
                </c:pt>
                <c:pt idx="15">
                  <c:v>0.84920599243252326</c:v>
                </c:pt>
                <c:pt idx="16">
                  <c:v>0.89366067192340448</c:v>
                </c:pt>
                <c:pt idx="17">
                  <c:v>0.94191403067573332</c:v>
                </c:pt>
                <c:pt idx="18">
                  <c:v>0.99415292185064941</c:v>
                </c:pt>
                <c:pt idx="19">
                  <c:v>1.0512060219205854</c:v>
                </c:pt>
                <c:pt idx="20">
                  <c:v>1.1132271504518583</c:v>
                </c:pt>
                <c:pt idx="21">
                  <c:v>1.1811462097610759</c:v>
                </c:pt>
                <c:pt idx="22">
                  <c:v>1.2551603023421103</c:v>
                </c:pt>
                <c:pt idx="23">
                  <c:v>1.3366446159719658</c:v>
                </c:pt>
                <c:pt idx="24">
                  <c:v>1.4267444950950054</c:v>
                </c:pt>
                <c:pt idx="25">
                  <c:v>1.5264102625823928</c:v>
                </c:pt>
                <c:pt idx="26">
                  <c:v>1.6376036108319194</c:v>
                </c:pt>
                <c:pt idx="27">
                  <c:v>1.7613667965135962</c:v>
                </c:pt>
                <c:pt idx="28">
                  <c:v>1.8996343070020927</c:v>
                </c:pt>
                <c:pt idx="29">
                  <c:v>2.0543777556163465</c:v>
                </c:pt>
                <c:pt idx="30">
                  <c:v>2.2303154098499918</c:v>
                </c:pt>
                <c:pt idx="31">
                  <c:v>2.236118008388166</c:v>
                </c:pt>
                <c:pt idx="32">
                  <c:v>2.2142107194016627</c:v>
                </c:pt>
                <c:pt idx="33">
                  <c:v>2.192738140808836</c:v>
                </c:pt>
                <c:pt idx="34">
                  <c:v>2.1714479836823011</c:v>
                </c:pt>
                <c:pt idx="35">
                  <c:v>2.15043201151934</c:v>
                </c:pt>
                <c:pt idx="36">
                  <c:v>2.12962331573575</c:v>
                </c:pt>
                <c:pt idx="37">
                  <c:v>2.1089733293284643</c:v>
                </c:pt>
                <c:pt idx="38">
                  <c:v>2.0885571039658992</c:v>
                </c:pt>
                <c:pt idx="39">
                  <c:v>2.0684372203576911</c:v>
                </c:pt>
                <c:pt idx="40">
                  <c:v>2.0485162618098776</c:v>
                </c:pt>
                <c:pt idx="41">
                  <c:v>2.0289848983089467</c:v>
                </c:pt>
                <c:pt idx="42">
                  <c:v>2.0096217253249806</c:v>
                </c:pt>
                <c:pt idx="43">
                  <c:v>1.9903900448743292</c:v>
                </c:pt>
                <c:pt idx="44">
                  <c:v>1.9714140494819881</c:v>
                </c:pt>
                <c:pt idx="45">
                  <c:v>1.9526761495200557</c:v>
                </c:pt>
                <c:pt idx="46">
                  <c:v>1.9341019702626736</c:v>
                </c:pt>
                <c:pt idx="47">
                  <c:v>1.9156740115392272</c:v>
                </c:pt>
                <c:pt idx="48">
                  <c:v>1.8974048992818529</c:v>
                </c:pt>
                <c:pt idx="49">
                  <c:v>1.8793071062569278</c:v>
                </c:pt>
                <c:pt idx="50">
                  <c:v>1.8614699488327195</c:v>
                </c:pt>
                <c:pt idx="51">
                  <c:v>1.8438743662475452</c:v>
                </c:pt>
                <c:pt idx="52">
                  <c:v>1.8265295593052346</c:v>
                </c:pt>
                <c:pt idx="53">
                  <c:v>1.8092608280497118</c:v>
                </c:pt>
                <c:pt idx="54">
                  <c:v>1.7921191171661721</c:v>
                </c:pt>
                <c:pt idx="55">
                  <c:v>1.7751035507040027</c:v>
                </c:pt>
                <c:pt idx="56">
                  <c:v>1.7582377399794142</c:v>
                </c:pt>
                <c:pt idx="57">
                  <c:v>1.7415644162704436</c:v>
                </c:pt>
                <c:pt idx="58">
                  <c:v>1.7251173861449467</c:v>
                </c:pt>
                <c:pt idx="59">
                  <c:v>1.7087744357991059</c:v>
                </c:pt>
                <c:pt idx="60">
                  <c:v>1.6926449763888975</c:v>
                </c:pt>
                <c:pt idx="61">
                  <c:v>1.676629049798928</c:v>
                </c:pt>
                <c:pt idx="62">
                  <c:v>1.6607252420211878</c:v>
                </c:pt>
                <c:pt idx="63">
                  <c:v>1.6449893954692192</c:v>
                </c:pt>
                <c:pt idx="64">
                  <c:v>1.629405226920438</c:v>
                </c:pt>
                <c:pt idx="65">
                  <c:v>1.6139478439718913</c:v>
                </c:pt>
                <c:pt idx="66">
                  <c:v>1.598613495024767</c:v>
                </c:pt>
                <c:pt idx="67">
                  <c:v>1.5833938238233891</c:v>
                </c:pt>
                <c:pt idx="68">
                  <c:v>1.5683647484799457</c:v>
                </c:pt>
                <c:pt idx="69">
                  <c:v>1.5534971721019237</c:v>
                </c:pt>
                <c:pt idx="70">
                  <c:v>1.5387083037820004</c:v>
                </c:pt>
                <c:pt idx="71">
                  <c:v>1.5240281905715016</c:v>
                </c:pt>
                <c:pt idx="72">
                  <c:v>1.5095075887744029</c:v>
                </c:pt>
                <c:pt idx="73">
                  <c:v>1.4950637480538451</c:v>
                </c:pt>
                <c:pt idx="74">
                  <c:v>1.4806804995378984</c:v>
                </c:pt>
                <c:pt idx="75">
                  <c:v>1.4665320224341623</c:v>
                </c:pt>
                <c:pt idx="76">
                  <c:v>1.4524374619312044</c:v>
                </c:pt>
                <c:pt idx="77">
                  <c:v>1.4385353920855173</c:v>
                </c:pt>
                <c:pt idx="78">
                  <c:v>1.4247287503133406</c:v>
                </c:pt>
                <c:pt idx="79">
                  <c:v>1.4109768672883272</c:v>
                </c:pt>
                <c:pt idx="80">
                  <c:v>1.3974308450930577</c:v>
                </c:pt>
                <c:pt idx="81">
                  <c:v>1.3839132608820375</c:v>
                </c:pt>
                <c:pt idx="82">
                  <c:v>1.3704551729062253</c:v>
                </c:pt>
                <c:pt idx="83">
                  <c:v>1.357075553968129</c:v>
                </c:pt>
                <c:pt idx="84">
                  <c:v>1.3438082295360514</c:v>
                </c:pt>
                <c:pt idx="85">
                  <c:v>1.330803730733267</c:v>
                </c:pt>
                <c:pt idx="86">
                  <c:v>1.3178266118738544</c:v>
                </c:pt>
                <c:pt idx="87">
                  <c:v>1.304920292312727</c:v>
                </c:pt>
                <c:pt idx="88">
                  <c:v>1.2920880186878785</c:v>
                </c:pt>
                <c:pt idx="89">
                  <c:v>1.2793516581602047</c:v>
                </c:pt>
                <c:pt idx="90">
                  <c:v>1.2666818740638319</c:v>
                </c:pt>
                <c:pt idx="91">
                  <c:v>1.2540843416697558</c:v>
                </c:pt>
                <c:pt idx="92">
                  <c:v>1.2415666884006833</c:v>
                </c:pt>
                <c:pt idx="93">
                  <c:v>1.2291211430420717</c:v>
                </c:pt>
                <c:pt idx="94">
                  <c:v>1.2168240135594692</c:v>
                </c:pt>
                <c:pt idx="95">
                  <c:v>1.2046434193074074</c:v>
                </c:pt>
                <c:pt idx="96">
                  <c:v>1.1925295316127844</c:v>
                </c:pt>
                <c:pt idx="97">
                  <c:v>1.1805300779586918</c:v>
                </c:pt>
                <c:pt idx="98">
                  <c:v>1.1685832121983921</c:v>
                </c:pt>
                <c:pt idx="99">
                  <c:v>1.1567185043502359</c:v>
                </c:pt>
                <c:pt idx="100">
                  <c:v>1.1449119363954949</c:v>
                </c:pt>
                <c:pt idx="101">
                  <c:v>1.133169087481301</c:v>
                </c:pt>
                <c:pt idx="102">
                  <c:v>1.1215560966712386</c:v>
                </c:pt>
                <c:pt idx="103">
                  <c:v>1.1099738739571285</c:v>
                </c:pt>
                <c:pt idx="104">
                  <c:v>1.0984831934585695</c:v>
                </c:pt>
                <c:pt idx="105">
                  <c:v>1.0871169796407816</c:v>
                </c:pt>
                <c:pt idx="106">
                  <c:v>1.075823094745131</c:v>
                </c:pt>
                <c:pt idx="107">
                  <c:v>1.064633906051583</c:v>
                </c:pt>
                <c:pt idx="108">
                  <c:v>1.0535504181280451</c:v>
                </c:pt>
                <c:pt idx="109">
                  <c:v>1.0425648847594202</c:v>
                </c:pt>
                <c:pt idx="110">
                  <c:v>1.0317165655306335</c:v>
                </c:pt>
                <c:pt idx="111">
                  <c:v>1.020999921996657</c:v>
                </c:pt>
                <c:pt idx="112">
                  <c:v>1.010414750413072</c:v>
                </c:pt>
                <c:pt idx="113">
                  <c:v>0.99992468209274032</c:v>
                </c:pt>
                <c:pt idx="114">
                  <c:v>0.9895565759376368</c:v>
                </c:pt>
                <c:pt idx="115">
                  <c:v>0.97933842022454187</c:v>
                </c:pt>
                <c:pt idx="116">
                  <c:v>0.96922636411494334</c:v>
                </c:pt>
                <c:pt idx="117">
                  <c:v>0.95924660453803856</c:v>
                </c:pt>
                <c:pt idx="118">
                  <c:v>0.94942955307899501</c:v>
                </c:pt>
                <c:pt idx="119">
                  <c:v>0.93967354325880614</c:v>
                </c:pt>
                <c:pt idx="120">
                  <c:v>0.93000685929949589</c:v>
                </c:pt>
                <c:pt idx="121">
                  <c:v>0.92048031370422201</c:v>
                </c:pt>
                <c:pt idx="122">
                  <c:v>0.91114506172775245</c:v>
                </c:pt>
                <c:pt idx="123">
                  <c:v>0.90189634951350506</c:v>
                </c:pt>
                <c:pt idx="124">
                  <c:v>0.89276961310295933</c:v>
                </c:pt>
                <c:pt idx="125">
                  <c:v>0.88372570580280674</c:v>
                </c:pt>
                <c:pt idx="126">
                  <c:v>0.87484325271159413</c:v>
                </c:pt>
                <c:pt idx="127">
                  <c:v>0.86606744330551555</c:v>
                </c:pt>
                <c:pt idx="128">
                  <c:v>0.85741580709108356</c:v>
                </c:pt>
                <c:pt idx="129">
                  <c:v>0.84885551240248425</c:v>
                </c:pt>
                <c:pt idx="130">
                  <c:v>0.84040741027063726</c:v>
                </c:pt>
                <c:pt idx="131">
                  <c:v>0.83216330786263704</c:v>
                </c:pt>
                <c:pt idx="132">
                  <c:v>0.82397762440438815</c:v>
                </c:pt>
                <c:pt idx="133">
                  <c:v>0.81588298946465432</c:v>
                </c:pt>
                <c:pt idx="134">
                  <c:v>0.80788369358734302</c:v>
                </c:pt>
                <c:pt idx="135">
                  <c:v>0.80001072555653674</c:v>
                </c:pt>
                <c:pt idx="136">
                  <c:v>0.79226850828741979</c:v>
                </c:pt>
                <c:pt idx="137">
                  <c:v>0.78460861028191242</c:v>
                </c:pt>
                <c:pt idx="138">
                  <c:v>0.77704992874696488</c:v>
                </c:pt>
                <c:pt idx="139">
                  <c:v>0.76956768608522053</c:v>
                </c:pt>
                <c:pt idx="140">
                  <c:v>0.76222555565717653</c:v>
                </c:pt>
                <c:pt idx="141">
                  <c:v>0.75498578137123329</c:v>
                </c:pt>
                <c:pt idx="142">
                  <c:v>0.74784068116101199</c:v>
                </c:pt>
                <c:pt idx="143">
                  <c:v>0.74078092202837376</c:v>
                </c:pt>
                <c:pt idx="144">
                  <c:v>0.73383933123858502</c:v>
                </c:pt>
                <c:pt idx="145">
                  <c:v>0.72692322958190736</c:v>
                </c:pt>
                <c:pt idx="146">
                  <c:v>0.72014010902397518</c:v>
                </c:pt>
                <c:pt idx="147">
                  <c:v>0.71341279595353391</c:v>
                </c:pt>
                <c:pt idx="148">
                  <c:v>0.70678552828509567</c:v>
                </c:pt>
                <c:pt idx="149">
                  <c:v>0.70019620895995627</c:v>
                </c:pt>
                <c:pt idx="150">
                  <c:v>0.69375463843225815</c:v>
                </c:pt>
                <c:pt idx="151">
                  <c:v>0.68739817676831094</c:v>
                </c:pt>
                <c:pt idx="152">
                  <c:v>0.6810825869020638</c:v>
                </c:pt>
                <c:pt idx="153">
                  <c:v>0.67491564306517293</c:v>
                </c:pt>
                <c:pt idx="154">
                  <c:v>0.66878364092605913</c:v>
                </c:pt>
                <c:pt idx="155">
                  <c:v>0.66270201812229057</c:v>
                </c:pt>
                <c:pt idx="156">
                  <c:v>0.6566753017136947</c:v>
                </c:pt>
                <c:pt idx="157">
                  <c:v>0.65070624601449245</c:v>
                </c:pt>
                <c:pt idx="158">
                  <c:v>0.64483474280663333</c:v>
                </c:pt>
                <c:pt idx="159">
                  <c:v>0.63906660430777784</c:v>
                </c:pt>
                <c:pt idx="160">
                  <c:v>0.63338569104271114</c:v>
                </c:pt>
                <c:pt idx="161">
                  <c:v>0.62773893363058408</c:v>
                </c:pt>
                <c:pt idx="162">
                  <c:v>0.6221820142044665</c:v>
                </c:pt>
                <c:pt idx="163">
                  <c:v>0.61666063576510366</c:v>
                </c:pt>
                <c:pt idx="164">
                  <c:v>0.61118249644808542</c:v>
                </c:pt>
                <c:pt idx="165">
                  <c:v>0.60580202217310275</c:v>
                </c:pt>
                <c:pt idx="166">
                  <c:v>0.60046910671138343</c:v>
                </c:pt>
                <c:pt idx="167">
                  <c:v>0.59518617430063714</c:v>
                </c:pt>
                <c:pt idx="168">
                  <c:v>0.58994443388797335</c:v>
                </c:pt>
                <c:pt idx="169">
                  <c:v>0.58476948247820626</c:v>
                </c:pt>
                <c:pt idx="170">
                  <c:v>0.5796437098651126</c:v>
                </c:pt>
                <c:pt idx="171">
                  <c:v>0.57458019087171852</c:v>
                </c:pt>
                <c:pt idx="172">
                  <c:v>0.5695862067447407</c:v>
                </c:pt>
                <c:pt idx="173">
                  <c:v>0.56465251788266313</c:v>
                </c:pt>
                <c:pt idx="174">
                  <c:v>0.55976796877748003</c:v>
                </c:pt>
                <c:pt idx="175">
                  <c:v>0.5548906303361143</c:v>
                </c:pt>
                <c:pt idx="176">
                  <c:v>0.55006237502932287</c:v>
                </c:pt>
                <c:pt idx="177">
                  <c:v>0.54528177310479942</c:v>
                </c:pt>
                <c:pt idx="178">
                  <c:v>0.5405664495689344</c:v>
                </c:pt>
                <c:pt idx="179">
                  <c:v>0.53589638929863681</c:v>
                </c:pt>
                <c:pt idx="180">
                  <c:v>0.53126010073692265</c:v>
                </c:pt>
                <c:pt idx="181">
                  <c:v>0.52666923487557349</c:v>
                </c:pt>
                <c:pt idx="182">
                  <c:v>0.52210952162513746</c:v>
                </c:pt>
                <c:pt idx="183">
                  <c:v>0.51759127199300137</c:v>
                </c:pt>
                <c:pt idx="184">
                  <c:v>0.51309872565947812</c:v>
                </c:pt>
                <c:pt idx="185">
                  <c:v>0.50863996916127541</c:v>
                </c:pt>
                <c:pt idx="186">
                  <c:v>0.5042378975705275</c:v>
                </c:pt>
                <c:pt idx="187">
                  <c:v>0.49994443044086084</c:v>
                </c:pt>
                <c:pt idx="188">
                  <c:v>0.4956487564261734</c:v>
                </c:pt>
                <c:pt idx="189">
                  <c:v>0.49137803151552756</c:v>
                </c:pt>
                <c:pt idx="190">
                  <c:v>0.48714349055917511</c:v>
                </c:pt>
                <c:pt idx="191">
                  <c:v>0.48293417379173942</c:v>
                </c:pt>
                <c:pt idx="192">
                  <c:v>0.47879008232034759</c:v>
                </c:pt>
                <c:pt idx="193">
                  <c:v>0.47470584716325231</c:v>
                </c:pt>
                <c:pt idx="194">
                  <c:v>0.47063297638341633</c:v>
                </c:pt>
                <c:pt idx="195">
                  <c:v>0.4665949142667899</c:v>
                </c:pt>
                <c:pt idx="196">
                  <c:v>0.46262099686986374</c:v>
                </c:pt>
                <c:pt idx="197">
                  <c:v>0.45875494008757223</c:v>
                </c:pt>
                <c:pt idx="198">
                  <c:v>0.45488313858043927</c:v>
                </c:pt>
                <c:pt idx="199">
                  <c:v>0.45104181396786652</c:v>
                </c:pt>
                <c:pt idx="200">
                  <c:v>0.44724985857900684</c:v>
                </c:pt>
                <c:pt idx="201">
                  <c:v>0.44350682159745974</c:v>
                </c:pt>
                <c:pt idx="202">
                  <c:v>0.43979375824945222</c:v>
                </c:pt>
                <c:pt idx="203">
                  <c:v>0.43611783023687095</c:v>
                </c:pt>
                <c:pt idx="204">
                  <c:v>0.43248524902405111</c:v>
                </c:pt>
                <c:pt idx="205">
                  <c:v>0.42886495192166652</c:v>
                </c:pt>
                <c:pt idx="206">
                  <c:v>0.42528490641255984</c:v>
                </c:pt>
                <c:pt idx="207">
                  <c:v>0.42176127472955621</c:v>
                </c:pt>
                <c:pt idx="208">
                  <c:v>0.41829965886916254</c:v>
                </c:pt>
                <c:pt idx="209">
                  <c:v>0.41486114851658512</c:v>
                </c:pt>
                <c:pt idx="210">
                  <c:v>0.41148233553774971</c:v>
                </c:pt>
                <c:pt idx="211">
                  <c:v>0.40811998452120335</c:v>
                </c:pt>
                <c:pt idx="212">
                  <c:v>0.40478319047448796</c:v>
                </c:pt>
                <c:pt idx="213">
                  <c:v>0.40147239943417939</c:v>
                </c:pt>
                <c:pt idx="214">
                  <c:v>0.3981926386474674</c:v>
                </c:pt>
                <c:pt idx="215">
                  <c:v>0.39495827157190178</c:v>
                </c:pt>
                <c:pt idx="216">
                  <c:v>0.39174253247934515</c:v>
                </c:pt>
                <c:pt idx="217">
                  <c:v>0.38855767335363284</c:v>
                </c:pt>
                <c:pt idx="218">
                  <c:v>0.38539019742139258</c:v>
                </c:pt>
                <c:pt idx="219">
                  <c:v>0.38227127466115424</c:v>
                </c:pt>
                <c:pt idx="220">
                  <c:v>0.37920555640029235</c:v>
                </c:pt>
                <c:pt idx="221">
                  <c:v>0.37614781450752771</c:v>
                </c:pt>
                <c:pt idx="222">
                  <c:v>0.37311405628893518</c:v>
                </c:pt>
                <c:pt idx="223">
                  <c:v>0.3701223934317569</c:v>
                </c:pt>
                <c:pt idx="224">
                  <c:v>0.36718816954279582</c:v>
                </c:pt>
                <c:pt idx="225">
                  <c:v>0.36423991269190581</c:v>
                </c:pt>
                <c:pt idx="226">
                  <c:v>0.36132206045479648</c:v>
                </c:pt>
                <c:pt idx="227">
                  <c:v>0.35842802842511068</c:v>
                </c:pt>
                <c:pt idx="228">
                  <c:v>0.35555975213705143</c:v>
                </c:pt>
                <c:pt idx="229">
                  <c:v>0.35271507807081087</c:v>
                </c:pt>
                <c:pt idx="230">
                  <c:v>0.34990882010354635</c:v>
                </c:pt>
                <c:pt idx="231">
                  <c:v>0.34712005325646511</c:v>
                </c:pt>
                <c:pt idx="232">
                  <c:v>0.34435644796529341</c:v>
                </c:pt>
                <c:pt idx="233">
                  <c:v>0.34162445017054183</c:v>
                </c:pt>
                <c:pt idx="234">
                  <c:v>0.33892372405633087</c:v>
                </c:pt>
                <c:pt idx="235">
                  <c:v>0.3362408161309734</c:v>
                </c:pt>
                <c:pt idx="236">
                  <c:v>0.33357301493480307</c:v>
                </c:pt>
                <c:pt idx="237">
                  <c:v>0.32513370702795547</c:v>
                </c:pt>
                <c:pt idx="238">
                  <c:v>0.31343198171544018</c:v>
                </c:pt>
                <c:pt idx="239">
                  <c:v>0.30227104458448861</c:v>
                </c:pt>
                <c:pt idx="240">
                  <c:v>0.29171442718369212</c:v>
                </c:pt>
                <c:pt idx="241">
                  <c:v>0.28170115278793761</c:v>
                </c:pt>
                <c:pt idx="242">
                  <c:v>0.27211081967036593</c:v>
                </c:pt>
                <c:pt idx="243">
                  <c:v>0.26299169363359953</c:v>
                </c:pt>
                <c:pt idx="244">
                  <c:v>0.25429743600199795</c:v>
                </c:pt>
                <c:pt idx="245">
                  <c:v>0.24599451210828296</c:v>
                </c:pt>
                <c:pt idx="246">
                  <c:v>0.23807884296289572</c:v>
                </c:pt>
                <c:pt idx="247">
                  <c:v>0.23049940338066183</c:v>
                </c:pt>
                <c:pt idx="248">
                  <c:v>0.22323588849643294</c:v>
                </c:pt>
                <c:pt idx="249">
                  <c:v>0.21629882262844394</c:v>
                </c:pt>
                <c:pt idx="250">
                  <c:v>0.20967037339283304</c:v>
                </c:pt>
                <c:pt idx="251">
                  <c:v>0.20332385283568516</c:v>
                </c:pt>
                <c:pt idx="252">
                  <c:v>0.19727071349400457</c:v>
                </c:pt>
                <c:pt idx="253">
                  <c:v>0.19143345993562633</c:v>
                </c:pt>
                <c:pt idx="254">
                  <c:v>0.18581973892520304</c:v>
                </c:pt>
                <c:pt idx="255">
                  <c:v>0.1804445736969186</c:v>
                </c:pt>
                <c:pt idx="256">
                  <c:v>0.1752592823864651</c:v>
                </c:pt>
                <c:pt idx="257">
                  <c:v>0.17025881885150262</c:v>
                </c:pt>
                <c:pt idx="258">
                  <c:v>0.16546032070407707</c:v>
                </c:pt>
                <c:pt idx="259">
                  <c:v>0.16086345434521165</c:v>
                </c:pt>
                <c:pt idx="260">
                  <c:v>0.15642704543162037</c:v>
                </c:pt>
                <c:pt idx="261">
                  <c:v>0.15213444971808596</c:v>
                </c:pt>
                <c:pt idx="262">
                  <c:v>0.14802478208036507</c:v>
                </c:pt>
                <c:pt idx="263">
                  <c:v>0.14404623299689687</c:v>
                </c:pt>
                <c:pt idx="264">
                  <c:v>0.14020867377330912</c:v>
                </c:pt>
                <c:pt idx="265">
                  <c:v>0.13650717967432061</c:v>
                </c:pt>
                <c:pt idx="266">
                  <c:v>0.13295382640467338</c:v>
                </c:pt>
                <c:pt idx="267">
                  <c:v>0.12952654106643466</c:v>
                </c:pt>
                <c:pt idx="268">
                  <c:v>0.12620924044982429</c:v>
                </c:pt>
                <c:pt idx="269">
                  <c:v>0.12297648616943549</c:v>
                </c:pt>
                <c:pt idx="270">
                  <c:v>0.11985963798946611</c:v>
                </c:pt>
                <c:pt idx="271">
                  <c:v>0.11684978881327927</c:v>
                </c:pt>
                <c:pt idx="272">
                  <c:v>0.11393519290990274</c:v>
                </c:pt>
                <c:pt idx="273">
                  <c:v>0.11113169554613082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9B8-4F7B-B415-5EB39B6AFC54}"/>
            </c:ext>
          </c:extLst>
        </c:ser>
        <c:ser>
          <c:idx val="1"/>
          <c:order val="1"/>
          <c:tx>
            <c:strRef>
              <c:f>Data!$H$26</c:f>
              <c:strCache>
                <c:ptCount val="1"/>
                <c:pt idx="0">
                  <c:v>Effective Pixel Count Height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369.99999999999994</c:v>
                </c:pt>
                <c:pt idx="1">
                  <c:v>369.7948195899051</c:v>
                </c:pt>
                <c:pt idx="2">
                  <c:v>369.58784785636078</c:v>
                </c:pt>
                <c:pt idx="3">
                  <c:v>369.3798094532707</c:v>
                </c:pt>
                <c:pt idx="4">
                  <c:v>369.17122852374342</c:v>
                </c:pt>
                <c:pt idx="5">
                  <c:v>368.96162150970576</c:v>
                </c:pt>
                <c:pt idx="6">
                  <c:v>368.75131436564192</c:v>
                </c:pt>
                <c:pt idx="7">
                  <c:v>368.53975379477356</c:v>
                </c:pt>
                <c:pt idx="8">
                  <c:v>368.32885870393369</c:v>
                </c:pt>
                <c:pt idx="9">
                  <c:v>368.11695721063967</c:v>
                </c:pt>
                <c:pt idx="10">
                  <c:v>367.90449087542964</c:v>
                </c:pt>
                <c:pt idx="11">
                  <c:v>367.69113591693298</c:v>
                </c:pt>
                <c:pt idx="12">
                  <c:v>367.47597791545462</c:v>
                </c:pt>
                <c:pt idx="13">
                  <c:v>367.26273094671035</c:v>
                </c:pt>
                <c:pt idx="14">
                  <c:v>367.04927388497612</c:v>
                </c:pt>
                <c:pt idx="15">
                  <c:v>366.83480405521158</c:v>
                </c:pt>
                <c:pt idx="16">
                  <c:v>366.62036667081395</c:v>
                </c:pt>
                <c:pt idx="17">
                  <c:v>366.40529745036167</c:v>
                </c:pt>
                <c:pt idx="18">
                  <c:v>366.19063795297905</c:v>
                </c:pt>
                <c:pt idx="19">
                  <c:v>365.97501649364955</c:v>
                </c:pt>
                <c:pt idx="20">
                  <c:v>365.75997714724099</c:v>
                </c:pt>
                <c:pt idx="21">
                  <c:v>365.54449034767492</c:v>
                </c:pt>
                <c:pt idx="22">
                  <c:v>365.33016648515093</c:v>
                </c:pt>
                <c:pt idx="23">
                  <c:v>365.11540365491686</c:v>
                </c:pt>
                <c:pt idx="24">
                  <c:v>364.89998421359189</c:v>
                </c:pt>
                <c:pt idx="25">
                  <c:v>364.6845698307306</c:v>
                </c:pt>
                <c:pt idx="26">
                  <c:v>364.46813997378973</c:v>
                </c:pt>
                <c:pt idx="27">
                  <c:v>364.25206644924049</c:v>
                </c:pt>
                <c:pt idx="28">
                  <c:v>364.03639630979433</c:v>
                </c:pt>
                <c:pt idx="29">
                  <c:v>363.82163001882105</c:v>
                </c:pt>
                <c:pt idx="30">
                  <c:v>363.60543609601979</c:v>
                </c:pt>
                <c:pt idx="31">
                  <c:v>363.38824792878142</c:v>
                </c:pt>
                <c:pt idx="32">
                  <c:v>363.17071172847886</c:v>
                </c:pt>
                <c:pt idx="33">
                  <c:v>362.95463166286027</c:v>
                </c:pt>
                <c:pt idx="34">
                  <c:v>362.73752742434743</c:v>
                </c:pt>
                <c:pt idx="35">
                  <c:v>362.52036252797785</c:v>
                </c:pt>
                <c:pt idx="36">
                  <c:v>362.30247949642711</c:v>
                </c:pt>
                <c:pt idx="37">
                  <c:v>362.08338087290917</c:v>
                </c:pt>
                <c:pt idx="38">
                  <c:v>361.86388043432783</c:v>
                </c:pt>
                <c:pt idx="39">
                  <c:v>361.64469879401184</c:v>
                </c:pt>
                <c:pt idx="40">
                  <c:v>361.42481643003231</c:v>
                </c:pt>
                <c:pt idx="41">
                  <c:v>361.20640151585854</c:v>
                </c:pt>
                <c:pt idx="42">
                  <c:v>360.98703655638286</c:v>
                </c:pt>
                <c:pt idx="43">
                  <c:v>360.76630877365005</c:v>
                </c:pt>
                <c:pt idx="44">
                  <c:v>360.54566682481146</c:v>
                </c:pt>
                <c:pt idx="45">
                  <c:v>360.32495459217813</c:v>
                </c:pt>
                <c:pt idx="46">
                  <c:v>360.1033247837201</c:v>
                </c:pt>
                <c:pt idx="47">
                  <c:v>359.8805771111293</c:v>
                </c:pt>
                <c:pt idx="48">
                  <c:v>359.65687218751219</c:v>
                </c:pt>
                <c:pt idx="49">
                  <c:v>359.4323773334566</c:v>
                </c:pt>
                <c:pt idx="50">
                  <c:v>359.20824053318751</c:v>
                </c:pt>
                <c:pt idx="51">
                  <c:v>358.98428074500748</c:v>
                </c:pt>
                <c:pt idx="52">
                  <c:v>358.76067281302244</c:v>
                </c:pt>
                <c:pt idx="53">
                  <c:v>358.53518268879156</c:v>
                </c:pt>
                <c:pt idx="54">
                  <c:v>358.3084635812242</c:v>
                </c:pt>
                <c:pt idx="55">
                  <c:v>358.08050466345043</c:v>
                </c:pt>
                <c:pt idx="56">
                  <c:v>357.85162932560246</c:v>
                </c:pt>
                <c:pt idx="57">
                  <c:v>357.62244255336395</c:v>
                </c:pt>
                <c:pt idx="58">
                  <c:v>357.39345550312873</c:v>
                </c:pt>
                <c:pt idx="59">
                  <c:v>357.16299071076008</c:v>
                </c:pt>
                <c:pt idx="60">
                  <c:v>356.93261286422472</c:v>
                </c:pt>
                <c:pt idx="61">
                  <c:v>356.70091940610985</c:v>
                </c:pt>
                <c:pt idx="62">
                  <c:v>356.46788787666424</c:v>
                </c:pt>
                <c:pt idx="63">
                  <c:v>356.23435026459168</c:v>
                </c:pt>
                <c:pt idx="64">
                  <c:v>356.00009066185038</c:v>
                </c:pt>
                <c:pt idx="65">
                  <c:v>355.76474974266421</c:v>
                </c:pt>
                <c:pt idx="66">
                  <c:v>355.52827761895782</c:v>
                </c:pt>
                <c:pt idx="67">
                  <c:v>355.29054961325551</c:v>
                </c:pt>
                <c:pt idx="68">
                  <c:v>355.05277670320834</c:v>
                </c:pt>
                <c:pt idx="69">
                  <c:v>354.81453891520516</c:v>
                </c:pt>
                <c:pt idx="70">
                  <c:v>354.57451677716654</c:v>
                </c:pt>
                <c:pt idx="71">
                  <c:v>354.33318928103597</c:v>
                </c:pt>
                <c:pt idx="72">
                  <c:v>354.09140797813149</c:v>
                </c:pt>
                <c:pt idx="73">
                  <c:v>353.84780255884255</c:v>
                </c:pt>
                <c:pt idx="74">
                  <c:v>353.60207617988226</c:v>
                </c:pt>
                <c:pt idx="75">
                  <c:v>353.35723276180283</c:v>
                </c:pt>
                <c:pt idx="76">
                  <c:v>353.11016927989482</c:v>
                </c:pt>
                <c:pt idx="77">
                  <c:v>352.86332860365309</c:v>
                </c:pt>
                <c:pt idx="78">
                  <c:v>352.61501591993147</c:v>
                </c:pt>
                <c:pt idx="79">
                  <c:v>352.36448152838153</c:v>
                </c:pt>
                <c:pt idx="80">
                  <c:v>352.11449920963088</c:v>
                </c:pt>
                <c:pt idx="81">
                  <c:v>351.86180684745688</c:v>
                </c:pt>
                <c:pt idx="82">
                  <c:v>351.60694474553873</c:v>
                </c:pt>
                <c:pt idx="83">
                  <c:v>351.35024954913985</c:v>
                </c:pt>
                <c:pt idx="84">
                  <c:v>351.09236722777962</c:v>
                </c:pt>
                <c:pt idx="85">
                  <c:v>350.83629161412347</c:v>
                </c:pt>
                <c:pt idx="86">
                  <c:v>350.57742326654716</c:v>
                </c:pt>
                <c:pt idx="87">
                  <c:v>350.31659178393721</c:v>
                </c:pt>
                <c:pt idx="88">
                  <c:v>350.05384398939083</c:v>
                </c:pt>
                <c:pt idx="89">
                  <c:v>349.78961886847054</c:v>
                </c:pt>
                <c:pt idx="90">
                  <c:v>349.52329605406106</c:v>
                </c:pt>
                <c:pt idx="91">
                  <c:v>349.2549733016487</c:v>
                </c:pt>
                <c:pt idx="92">
                  <c:v>348.98479694660455</c:v>
                </c:pt>
                <c:pt idx="93">
                  <c:v>348.71258297771999</c:v>
                </c:pt>
                <c:pt idx="94">
                  <c:v>348.44001437006739</c:v>
                </c:pt>
                <c:pt idx="95">
                  <c:v>348.16641889569382</c:v>
                </c:pt>
                <c:pt idx="96">
                  <c:v>347.89067628892855</c:v>
                </c:pt>
                <c:pt idx="97">
                  <c:v>347.61387155961251</c:v>
                </c:pt>
                <c:pt idx="98">
                  <c:v>347.33457030688714</c:v>
                </c:pt>
                <c:pt idx="99">
                  <c:v>347.05344123530648</c:v>
                </c:pt>
                <c:pt idx="100">
                  <c:v>346.76989495771858</c:v>
                </c:pt>
                <c:pt idx="101">
                  <c:v>346.48403601421609</c:v>
                </c:pt>
                <c:pt idx="102">
                  <c:v>346.19748041119402</c:v>
                </c:pt>
                <c:pt idx="103">
                  <c:v>345.9077727211735</c:v>
                </c:pt>
                <c:pt idx="104">
                  <c:v>345.61640354021785</c:v>
                </c:pt>
                <c:pt idx="105">
                  <c:v>345.32422674289586</c:v>
                </c:pt>
                <c:pt idx="106">
                  <c:v>345.02991184621879</c:v>
                </c:pt>
                <c:pt idx="107">
                  <c:v>344.73430244987026</c:v>
                </c:pt>
                <c:pt idx="108">
                  <c:v>344.43744396792471</c:v>
                </c:pt>
                <c:pt idx="109">
                  <c:v>344.13914516734502</c:v>
                </c:pt>
                <c:pt idx="110">
                  <c:v>343.84050720598316</c:v>
                </c:pt>
                <c:pt idx="111">
                  <c:v>343.54143339566997</c:v>
                </c:pt>
                <c:pt idx="112">
                  <c:v>343.24197259889689</c:v>
                </c:pt>
                <c:pt idx="113">
                  <c:v>342.94113115508293</c:v>
                </c:pt>
                <c:pt idx="114">
                  <c:v>342.63971065566574</c:v>
                </c:pt>
                <c:pt idx="115">
                  <c:v>342.33859026696285</c:v>
                </c:pt>
                <c:pt idx="116">
                  <c:v>342.03653580162711</c:v>
                </c:pt>
                <c:pt idx="117">
                  <c:v>341.73437930564569</c:v>
                </c:pt>
                <c:pt idx="118">
                  <c:v>341.43312779083141</c:v>
                </c:pt>
                <c:pt idx="119">
                  <c:v>341.12970582408968</c:v>
                </c:pt>
                <c:pt idx="120">
                  <c:v>340.8249932133707</c:v>
                </c:pt>
                <c:pt idx="121">
                  <c:v>340.52064298673434</c:v>
                </c:pt>
                <c:pt idx="122">
                  <c:v>340.21840827756444</c:v>
                </c:pt>
                <c:pt idx="123">
                  <c:v>339.9149845612007</c:v>
                </c:pt>
                <c:pt idx="124">
                  <c:v>339.6115788307751</c:v>
                </c:pt>
                <c:pt idx="125">
                  <c:v>339.30693323522371</c:v>
                </c:pt>
                <c:pt idx="126">
                  <c:v>339.00376812737801</c:v>
                </c:pt>
                <c:pt idx="127">
                  <c:v>338.70030269201897</c:v>
                </c:pt>
                <c:pt idx="128">
                  <c:v>338.39721033887923</c:v>
                </c:pt>
                <c:pt idx="129">
                  <c:v>338.09339964701593</c:v>
                </c:pt>
                <c:pt idx="130">
                  <c:v>337.78966315580851</c:v>
                </c:pt>
                <c:pt idx="131">
                  <c:v>337.48943473971372</c:v>
                </c:pt>
                <c:pt idx="132">
                  <c:v>337.18751075282785</c:v>
                </c:pt>
                <c:pt idx="133">
                  <c:v>336.88511567412206</c:v>
                </c:pt>
                <c:pt idx="134">
                  <c:v>336.58245821366239</c:v>
                </c:pt>
                <c:pt idx="135">
                  <c:v>336.28078652434283</c:v>
                </c:pt>
                <c:pt idx="136">
                  <c:v>335.98037362805388</c:v>
                </c:pt>
                <c:pt idx="137">
                  <c:v>335.67941403673251</c:v>
                </c:pt>
                <c:pt idx="138">
                  <c:v>335.37870435647056</c:v>
                </c:pt>
                <c:pt idx="139">
                  <c:v>335.07731022257298</c:v>
                </c:pt>
                <c:pt idx="140">
                  <c:v>334.77787896701341</c:v>
                </c:pt>
                <c:pt idx="141">
                  <c:v>334.47897487591649</c:v>
                </c:pt>
                <c:pt idx="142">
                  <c:v>334.18035272892809</c:v>
                </c:pt>
                <c:pt idx="143">
                  <c:v>333.88168329951219</c:v>
                </c:pt>
                <c:pt idx="144">
                  <c:v>333.58443622528233</c:v>
                </c:pt>
                <c:pt idx="145">
                  <c:v>333.28467884291661</c:v>
                </c:pt>
                <c:pt idx="146">
                  <c:v>332.98711943505521</c:v>
                </c:pt>
                <c:pt idx="147">
                  <c:v>332.68844720514539</c:v>
                </c:pt>
                <c:pt idx="148">
                  <c:v>332.39067661097317</c:v>
                </c:pt>
                <c:pt idx="149">
                  <c:v>332.09105483195492</c:v>
                </c:pt>
                <c:pt idx="150">
                  <c:v>331.79465240795298</c:v>
                </c:pt>
                <c:pt idx="151">
                  <c:v>331.49870508407133</c:v>
                </c:pt>
                <c:pt idx="152">
                  <c:v>331.20118566761977</c:v>
                </c:pt>
                <c:pt idx="153">
                  <c:v>330.90725794709925</c:v>
                </c:pt>
                <c:pt idx="154">
                  <c:v>330.61158588706087</c:v>
                </c:pt>
                <c:pt idx="155">
                  <c:v>330.3149165922564</c:v>
                </c:pt>
                <c:pt idx="156">
                  <c:v>330.01749108859622</c:v>
                </c:pt>
                <c:pt idx="157">
                  <c:v>329.7194726244748</c:v>
                </c:pt>
                <c:pt idx="158">
                  <c:v>329.42291845618769</c:v>
                </c:pt>
                <c:pt idx="159">
                  <c:v>329.12822927039019</c:v>
                </c:pt>
                <c:pt idx="160">
                  <c:v>328.83468059728028</c:v>
                </c:pt>
                <c:pt idx="161">
                  <c:v>328.53957116476539</c:v>
                </c:pt>
                <c:pt idx="162">
                  <c:v>328.24585578501274</c:v>
                </c:pt>
                <c:pt idx="163">
                  <c:v>327.95071159077673</c:v>
                </c:pt>
                <c:pt idx="164">
                  <c:v>327.65455628093025</c:v>
                </c:pt>
                <c:pt idx="165">
                  <c:v>327.36039599429392</c:v>
                </c:pt>
                <c:pt idx="166">
                  <c:v>327.06556046274017</c:v>
                </c:pt>
                <c:pt idx="167">
                  <c:v>326.77021026807762</c:v>
                </c:pt>
                <c:pt idx="168">
                  <c:v>326.47387538353382</c:v>
                </c:pt>
                <c:pt idx="169">
                  <c:v>326.17804121139875</c:v>
                </c:pt>
                <c:pt idx="170">
                  <c:v>325.88174802522173</c:v>
                </c:pt>
                <c:pt idx="171">
                  <c:v>325.58579557305114</c:v>
                </c:pt>
                <c:pt idx="172">
                  <c:v>325.29067438517433</c:v>
                </c:pt>
                <c:pt idx="173">
                  <c:v>324.99590296548354</c:v>
                </c:pt>
                <c:pt idx="174">
                  <c:v>324.70086075179739</c:v>
                </c:pt>
                <c:pt idx="175">
                  <c:v>324.40300932345855</c:v>
                </c:pt>
                <c:pt idx="176">
                  <c:v>324.1049003414509</c:v>
                </c:pt>
                <c:pt idx="177">
                  <c:v>323.80648145442615</c:v>
                </c:pt>
                <c:pt idx="178">
                  <c:v>323.50890656125756</c:v>
                </c:pt>
                <c:pt idx="179">
                  <c:v>323.21096502526439</c:v>
                </c:pt>
                <c:pt idx="180">
                  <c:v>322.91194461288256</c:v>
                </c:pt>
                <c:pt idx="181">
                  <c:v>322.61261866588211</c:v>
                </c:pt>
                <c:pt idx="182">
                  <c:v>322.31207657896948</c:v>
                </c:pt>
                <c:pt idx="183">
                  <c:v>322.01101432275419</c:v>
                </c:pt>
                <c:pt idx="184">
                  <c:v>321.70839272201374</c:v>
                </c:pt>
                <c:pt idx="185">
                  <c:v>321.40475960532325</c:v>
                </c:pt>
                <c:pt idx="186">
                  <c:v>321.10171221953749</c:v>
                </c:pt>
                <c:pt idx="187">
                  <c:v>320.80294786973178</c:v>
                </c:pt>
                <c:pt idx="188">
                  <c:v>320.50081427301478</c:v>
                </c:pt>
                <c:pt idx="189">
                  <c:v>320.19718680368203</c:v>
                </c:pt>
                <c:pt idx="190">
                  <c:v>319.89287318208267</c:v>
                </c:pt>
                <c:pt idx="191">
                  <c:v>319.58709549891461</c:v>
                </c:pt>
                <c:pt idx="192">
                  <c:v>319.28280416680923</c:v>
                </c:pt>
                <c:pt idx="193">
                  <c:v>318.97969162078897</c:v>
                </c:pt>
                <c:pt idx="194">
                  <c:v>318.67418314073831</c:v>
                </c:pt>
                <c:pt idx="195">
                  <c:v>318.36803224438296</c:v>
                </c:pt>
                <c:pt idx="196">
                  <c:v>318.06352255267751</c:v>
                </c:pt>
                <c:pt idx="197">
                  <c:v>317.76415364693537</c:v>
                </c:pt>
                <c:pt idx="198">
                  <c:v>317.46119471667538</c:v>
                </c:pt>
                <c:pt idx="199">
                  <c:v>317.15745282714846</c:v>
                </c:pt>
                <c:pt idx="200">
                  <c:v>316.85446300237726</c:v>
                </c:pt>
                <c:pt idx="201">
                  <c:v>316.55225454570359</c:v>
                </c:pt>
                <c:pt idx="202">
                  <c:v>316.249340063293</c:v>
                </c:pt>
                <c:pt idx="203">
                  <c:v>315.94633214521195</c:v>
                </c:pt>
                <c:pt idx="204">
                  <c:v>315.64378915240223</c:v>
                </c:pt>
                <c:pt idx="205">
                  <c:v>315.33913917252676</c:v>
                </c:pt>
                <c:pt idx="206">
                  <c:v>315.03474759502376</c:v>
                </c:pt>
                <c:pt idx="207">
                  <c:v>314.73205925381217</c:v>
                </c:pt>
                <c:pt idx="208">
                  <c:v>314.4316561200659</c:v>
                </c:pt>
                <c:pt idx="209">
                  <c:v>314.13021962009918</c:v>
                </c:pt>
                <c:pt idx="210">
                  <c:v>313.83101401422067</c:v>
                </c:pt>
                <c:pt idx="211">
                  <c:v>313.53025917479005</c:v>
                </c:pt>
                <c:pt idx="212">
                  <c:v>313.22877219670602</c:v>
                </c:pt>
                <c:pt idx="213">
                  <c:v>312.92661029504859</c:v>
                </c:pt>
                <c:pt idx="214">
                  <c:v>312.62425737126671</c:v>
                </c:pt>
                <c:pt idx="215">
                  <c:v>312.32309041101513</c:v>
                </c:pt>
                <c:pt idx="216">
                  <c:v>312.0206536437671</c:v>
                </c:pt>
                <c:pt idx="217">
                  <c:v>311.71811639950806</c:v>
                </c:pt>
                <c:pt idx="218">
                  <c:v>311.41421233709633</c:v>
                </c:pt>
                <c:pt idx="219">
                  <c:v>311.11197399029885</c:v>
                </c:pt>
                <c:pt idx="220">
                  <c:v>310.81194668553826</c:v>
                </c:pt>
                <c:pt idx="221">
                  <c:v>310.50974128293188</c:v>
                </c:pt>
                <c:pt idx="222">
                  <c:v>310.20693524991202</c:v>
                </c:pt>
                <c:pt idx="223">
                  <c:v>309.90538243411618</c:v>
                </c:pt>
                <c:pt idx="224">
                  <c:v>309.60672613231168</c:v>
                </c:pt>
                <c:pt idx="225">
                  <c:v>309.30370596642592</c:v>
                </c:pt>
                <c:pt idx="226">
                  <c:v>309.0008636445736</c:v>
                </c:pt>
                <c:pt idx="227">
                  <c:v>308.69754748688848</c:v>
                </c:pt>
                <c:pt idx="228">
                  <c:v>308.39398574953123</c:v>
                </c:pt>
                <c:pt idx="229">
                  <c:v>308.08997626799078</c:v>
                </c:pt>
                <c:pt idx="230">
                  <c:v>307.78714852261737</c:v>
                </c:pt>
                <c:pt idx="231">
                  <c:v>307.48328206961924</c:v>
                </c:pt>
                <c:pt idx="232">
                  <c:v>307.17923024694221</c:v>
                </c:pt>
                <c:pt idx="233">
                  <c:v>306.87574295247725</c:v>
                </c:pt>
                <c:pt idx="234">
                  <c:v>306.57283433121484</c:v>
                </c:pt>
                <c:pt idx="235">
                  <c:v>306.269025593707</c:v>
                </c:pt>
                <c:pt idx="236">
                  <c:v>305.96401418989376</c:v>
                </c:pt>
                <c:pt idx="237">
                  <c:v>305.65898349115832</c:v>
                </c:pt>
                <c:pt idx="238">
                  <c:v>305.35331644372695</c:v>
                </c:pt>
                <c:pt idx="239">
                  <c:v>305.0461149393185</c:v>
                </c:pt>
                <c:pt idx="240">
                  <c:v>304.74019341180758</c:v>
                </c:pt>
                <c:pt idx="241">
                  <c:v>304.43498754218461</c:v>
                </c:pt>
                <c:pt idx="242">
                  <c:v>304.12774500461597</c:v>
                </c:pt>
                <c:pt idx="243">
                  <c:v>303.82087541722188</c:v>
                </c:pt>
                <c:pt idx="244">
                  <c:v>303.51379437580727</c:v>
                </c:pt>
                <c:pt idx="245">
                  <c:v>303.20619991418391</c:v>
                </c:pt>
                <c:pt idx="246">
                  <c:v>302.89882827511548</c:v>
                </c:pt>
                <c:pt idx="247">
                  <c:v>302.59053415830948</c:v>
                </c:pt>
                <c:pt idx="248">
                  <c:v>302.28122107983023</c:v>
                </c:pt>
                <c:pt idx="249">
                  <c:v>301.97212591486721</c:v>
                </c:pt>
                <c:pt idx="250">
                  <c:v>301.66330883853857</c:v>
                </c:pt>
                <c:pt idx="251">
                  <c:v>301.35433188673164</c:v>
                </c:pt>
                <c:pt idx="252">
                  <c:v>301.04659523288137</c:v>
                </c:pt>
                <c:pt idx="253">
                  <c:v>300.73686437678344</c:v>
                </c:pt>
                <c:pt idx="254">
                  <c:v>300.42608804904063</c:v>
                </c:pt>
                <c:pt idx="255">
                  <c:v>300.11578546038106</c:v>
                </c:pt>
                <c:pt idx="256">
                  <c:v>299.80377996651845</c:v>
                </c:pt>
                <c:pt idx="257">
                  <c:v>299.49026692758656</c:v>
                </c:pt>
                <c:pt idx="258">
                  <c:v>299.17692525125574</c:v>
                </c:pt>
                <c:pt idx="259">
                  <c:v>298.86446734960981</c:v>
                </c:pt>
                <c:pt idx="260">
                  <c:v>298.55072497758766</c:v>
                </c:pt>
                <c:pt idx="261">
                  <c:v>298.23496843181897</c:v>
                </c:pt>
                <c:pt idx="262">
                  <c:v>297.92067271594294</c:v>
                </c:pt>
                <c:pt idx="263">
                  <c:v>297.60447065049027</c:v>
                </c:pt>
                <c:pt idx="264">
                  <c:v>297.28760658264798</c:v>
                </c:pt>
                <c:pt idx="265">
                  <c:v>296.97020463658566</c:v>
                </c:pt>
                <c:pt idx="266">
                  <c:v>296.653917911853</c:v>
                </c:pt>
                <c:pt idx="267">
                  <c:v>296.33740242152817</c:v>
                </c:pt>
                <c:pt idx="268">
                  <c:v>296.01965107686317</c:v>
                </c:pt>
                <c:pt idx="269">
                  <c:v>295.69852996697114</c:v>
                </c:pt>
                <c:pt idx="270">
                  <c:v>295.377526549295</c:v>
                </c:pt>
                <c:pt idx="271">
                  <c:v>295.05625901706298</c:v>
                </c:pt>
                <c:pt idx="272">
                  <c:v>294.73393664307059</c:v>
                </c:pt>
                <c:pt idx="273">
                  <c:v>294.41284247512226</c:v>
                </c:pt>
              </c:numCache>
            </c:numRef>
          </c:xVal>
          <c:yVal>
            <c:numRef>
              <c:f>Data!$H$27:$H$300</c:f>
              <c:numCache>
                <c:formatCode>General</c:formatCode>
                <c:ptCount val="274"/>
                <c:pt idx="0">
                  <c:v>0.4538200241355782</c:v>
                </c:pt>
                <c:pt idx="1">
                  <c:v>0.46991668561960931</c:v>
                </c:pt>
                <c:pt idx="2">
                  <c:v>0.48705974435992844</c:v>
                </c:pt>
                <c:pt idx="3">
                  <c:v>0.50527815895444095</c:v>
                </c:pt>
                <c:pt idx="4">
                  <c:v>0.52461545887983552</c:v>
                </c:pt>
                <c:pt idx="5">
                  <c:v>0.54521549299997762</c:v>
                </c:pt>
                <c:pt idx="6">
                  <c:v>0.56715760862194975</c:v>
                </c:pt>
                <c:pt idx="7">
                  <c:v>0.59062614927716828</c:v>
                </c:pt>
                <c:pt idx="8">
                  <c:v>0.6155347173290614</c:v>
                </c:pt>
                <c:pt idx="9">
                  <c:v>0.64221958661567136</c:v>
                </c:pt>
                <c:pt idx="10">
                  <c:v>0.67079532037441003</c:v>
                </c:pt>
                <c:pt idx="11">
                  <c:v>0.70149555195038871</c:v>
                </c:pt>
                <c:pt idx="12">
                  <c:v>0.73468577043550143</c:v>
                </c:pt>
                <c:pt idx="13">
                  <c:v>0.77000963733422312</c:v>
                </c:pt>
                <c:pt idx="14">
                  <c:v>0.80803473167110107</c:v>
                </c:pt>
                <c:pt idx="15">
                  <c:v>0.84920599243252326</c:v>
                </c:pt>
                <c:pt idx="16">
                  <c:v>0.89366067192340448</c:v>
                </c:pt>
                <c:pt idx="17">
                  <c:v>0.94191403067573332</c:v>
                </c:pt>
                <c:pt idx="18">
                  <c:v>0.99415292185064941</c:v>
                </c:pt>
                <c:pt idx="19">
                  <c:v>1.0512060219205854</c:v>
                </c:pt>
                <c:pt idx="20">
                  <c:v>1.1132271504518583</c:v>
                </c:pt>
                <c:pt idx="21">
                  <c:v>1.1811462097610759</c:v>
                </c:pt>
                <c:pt idx="22">
                  <c:v>1.2551603023421103</c:v>
                </c:pt>
                <c:pt idx="23">
                  <c:v>1.3366446159719658</c:v>
                </c:pt>
                <c:pt idx="24">
                  <c:v>1.4267444950950054</c:v>
                </c:pt>
                <c:pt idx="25">
                  <c:v>1.5264102625823928</c:v>
                </c:pt>
                <c:pt idx="26">
                  <c:v>1.6376036108319194</c:v>
                </c:pt>
                <c:pt idx="27">
                  <c:v>1.7613667965135962</c:v>
                </c:pt>
                <c:pt idx="28">
                  <c:v>1.8996343070020927</c:v>
                </c:pt>
                <c:pt idx="29">
                  <c:v>2.0543777556163465</c:v>
                </c:pt>
                <c:pt idx="30">
                  <c:v>2.2303154098499918</c:v>
                </c:pt>
                <c:pt idx="31">
                  <c:v>2.236118008388166</c:v>
                </c:pt>
                <c:pt idx="32">
                  <c:v>2.2142107194016627</c:v>
                </c:pt>
                <c:pt idx="33">
                  <c:v>2.192738140808836</c:v>
                </c:pt>
                <c:pt idx="34">
                  <c:v>2.1714479836823011</c:v>
                </c:pt>
                <c:pt idx="35">
                  <c:v>2.15043201151934</c:v>
                </c:pt>
                <c:pt idx="36">
                  <c:v>2.12962331573575</c:v>
                </c:pt>
                <c:pt idx="37">
                  <c:v>2.1089733293284643</c:v>
                </c:pt>
                <c:pt idx="38">
                  <c:v>2.0885571039658992</c:v>
                </c:pt>
                <c:pt idx="39">
                  <c:v>2.0684372203576911</c:v>
                </c:pt>
                <c:pt idx="40">
                  <c:v>2.0485162618098776</c:v>
                </c:pt>
                <c:pt idx="41">
                  <c:v>2.0289848983089467</c:v>
                </c:pt>
                <c:pt idx="42">
                  <c:v>2.0096217253249806</c:v>
                </c:pt>
                <c:pt idx="43">
                  <c:v>1.9903900448743292</c:v>
                </c:pt>
                <c:pt idx="44">
                  <c:v>1.9714140494819881</c:v>
                </c:pt>
                <c:pt idx="45">
                  <c:v>1.9526761495200557</c:v>
                </c:pt>
                <c:pt idx="46">
                  <c:v>1.9341019702626736</c:v>
                </c:pt>
                <c:pt idx="47">
                  <c:v>1.9156740115392272</c:v>
                </c:pt>
                <c:pt idx="48">
                  <c:v>1.8974048992818529</c:v>
                </c:pt>
                <c:pt idx="49">
                  <c:v>1.8793071062569278</c:v>
                </c:pt>
                <c:pt idx="50">
                  <c:v>1.8614699488327195</c:v>
                </c:pt>
                <c:pt idx="51">
                  <c:v>1.8438743662475452</c:v>
                </c:pt>
                <c:pt idx="52">
                  <c:v>1.8265295593052346</c:v>
                </c:pt>
                <c:pt idx="53">
                  <c:v>1.8092608280497118</c:v>
                </c:pt>
                <c:pt idx="54">
                  <c:v>1.7921191171661721</c:v>
                </c:pt>
                <c:pt idx="55">
                  <c:v>1.7751035507040027</c:v>
                </c:pt>
                <c:pt idx="56">
                  <c:v>1.7582377399794142</c:v>
                </c:pt>
                <c:pt idx="57">
                  <c:v>1.7415644162704436</c:v>
                </c:pt>
                <c:pt idx="58">
                  <c:v>1.7251173861449467</c:v>
                </c:pt>
                <c:pt idx="59">
                  <c:v>1.7087744357991059</c:v>
                </c:pt>
                <c:pt idx="60">
                  <c:v>1.6926449763888975</c:v>
                </c:pt>
                <c:pt idx="61">
                  <c:v>1.676629049798928</c:v>
                </c:pt>
                <c:pt idx="62">
                  <c:v>1.6607252420211878</c:v>
                </c:pt>
                <c:pt idx="63">
                  <c:v>1.6449893954692192</c:v>
                </c:pt>
                <c:pt idx="64">
                  <c:v>1.629405226920438</c:v>
                </c:pt>
                <c:pt idx="65">
                  <c:v>1.6139478439718913</c:v>
                </c:pt>
                <c:pt idx="66">
                  <c:v>1.598613495024767</c:v>
                </c:pt>
                <c:pt idx="67">
                  <c:v>1.5833938238233891</c:v>
                </c:pt>
                <c:pt idx="68">
                  <c:v>1.5683647484799457</c:v>
                </c:pt>
                <c:pt idx="69">
                  <c:v>1.5534971721019237</c:v>
                </c:pt>
                <c:pt idx="70">
                  <c:v>1.5387083037820004</c:v>
                </c:pt>
                <c:pt idx="71">
                  <c:v>1.5240281905715016</c:v>
                </c:pt>
                <c:pt idx="72">
                  <c:v>1.5095075887744029</c:v>
                </c:pt>
                <c:pt idx="73">
                  <c:v>1.4950637480538451</c:v>
                </c:pt>
                <c:pt idx="74">
                  <c:v>1.4806804995378984</c:v>
                </c:pt>
                <c:pt idx="75">
                  <c:v>1.4665320224341623</c:v>
                </c:pt>
                <c:pt idx="76">
                  <c:v>1.4524374619312044</c:v>
                </c:pt>
                <c:pt idx="77">
                  <c:v>1.4385353920855173</c:v>
                </c:pt>
                <c:pt idx="78">
                  <c:v>1.4247287503133406</c:v>
                </c:pt>
                <c:pt idx="79">
                  <c:v>1.4109768672883272</c:v>
                </c:pt>
                <c:pt idx="80">
                  <c:v>1.3974308450930577</c:v>
                </c:pt>
                <c:pt idx="81">
                  <c:v>1.3839132608820375</c:v>
                </c:pt>
                <c:pt idx="82">
                  <c:v>1.3704551729062253</c:v>
                </c:pt>
                <c:pt idx="83">
                  <c:v>1.357075553968129</c:v>
                </c:pt>
                <c:pt idx="84">
                  <c:v>1.3438082295360514</c:v>
                </c:pt>
                <c:pt idx="85">
                  <c:v>1.330803730733267</c:v>
                </c:pt>
                <c:pt idx="86">
                  <c:v>1.3178266118738544</c:v>
                </c:pt>
                <c:pt idx="87">
                  <c:v>1.304920292312727</c:v>
                </c:pt>
                <c:pt idx="88">
                  <c:v>1.2920880186878785</c:v>
                </c:pt>
                <c:pt idx="89">
                  <c:v>1.2793516581602047</c:v>
                </c:pt>
                <c:pt idx="90">
                  <c:v>1.2666818740638319</c:v>
                </c:pt>
                <c:pt idx="91">
                  <c:v>1.2540843416697558</c:v>
                </c:pt>
                <c:pt idx="92">
                  <c:v>1.2415666884006833</c:v>
                </c:pt>
                <c:pt idx="93">
                  <c:v>1.2291211430420717</c:v>
                </c:pt>
                <c:pt idx="94">
                  <c:v>1.2168240135594692</c:v>
                </c:pt>
                <c:pt idx="95">
                  <c:v>1.2046434193074074</c:v>
                </c:pt>
                <c:pt idx="96">
                  <c:v>1.1925295316127844</c:v>
                </c:pt>
                <c:pt idx="97">
                  <c:v>1.1805300779586918</c:v>
                </c:pt>
                <c:pt idx="98">
                  <c:v>1.1685832121983921</c:v>
                </c:pt>
                <c:pt idx="99">
                  <c:v>1.1567185043502359</c:v>
                </c:pt>
                <c:pt idx="100">
                  <c:v>1.1449119363954949</c:v>
                </c:pt>
                <c:pt idx="101">
                  <c:v>1.133169087481301</c:v>
                </c:pt>
                <c:pt idx="102">
                  <c:v>1.1215560966712386</c:v>
                </c:pt>
                <c:pt idx="103">
                  <c:v>1.1099738739571285</c:v>
                </c:pt>
                <c:pt idx="104">
                  <c:v>1.0984831934585695</c:v>
                </c:pt>
                <c:pt idx="105">
                  <c:v>1.0871169796407816</c:v>
                </c:pt>
                <c:pt idx="106">
                  <c:v>1.075823094745131</c:v>
                </c:pt>
                <c:pt idx="107">
                  <c:v>1.064633906051583</c:v>
                </c:pt>
                <c:pt idx="108">
                  <c:v>1.0535504181280451</c:v>
                </c:pt>
                <c:pt idx="109">
                  <c:v>1.0425648847594202</c:v>
                </c:pt>
                <c:pt idx="110">
                  <c:v>1.0317165655306335</c:v>
                </c:pt>
                <c:pt idx="111">
                  <c:v>1.020999921996657</c:v>
                </c:pt>
                <c:pt idx="112">
                  <c:v>1.010414750413072</c:v>
                </c:pt>
                <c:pt idx="113">
                  <c:v>0.99992468209274032</c:v>
                </c:pt>
                <c:pt idx="114">
                  <c:v>0.9895565759376368</c:v>
                </c:pt>
                <c:pt idx="115">
                  <c:v>0.97933842022454187</c:v>
                </c:pt>
                <c:pt idx="116">
                  <c:v>0.96922636411494334</c:v>
                </c:pt>
                <c:pt idx="117">
                  <c:v>0.95924660453803856</c:v>
                </c:pt>
                <c:pt idx="118">
                  <c:v>0.94942955307899501</c:v>
                </c:pt>
                <c:pt idx="119">
                  <c:v>0.93967354325880614</c:v>
                </c:pt>
                <c:pt idx="120">
                  <c:v>0.93000685929949589</c:v>
                </c:pt>
                <c:pt idx="121">
                  <c:v>0.92048031370422201</c:v>
                </c:pt>
                <c:pt idx="122">
                  <c:v>0.91114506172775245</c:v>
                </c:pt>
                <c:pt idx="123">
                  <c:v>0.90189634951350506</c:v>
                </c:pt>
                <c:pt idx="124">
                  <c:v>0.89276961310295933</c:v>
                </c:pt>
                <c:pt idx="125">
                  <c:v>0.88372570580280674</c:v>
                </c:pt>
                <c:pt idx="126">
                  <c:v>0.87484325271159413</c:v>
                </c:pt>
                <c:pt idx="127">
                  <c:v>0.86606744330551555</c:v>
                </c:pt>
                <c:pt idx="128">
                  <c:v>0.85741580709108356</c:v>
                </c:pt>
                <c:pt idx="129">
                  <c:v>0.84885551240248425</c:v>
                </c:pt>
                <c:pt idx="130">
                  <c:v>0.84040741027063726</c:v>
                </c:pt>
                <c:pt idx="131">
                  <c:v>0.83216330786263704</c:v>
                </c:pt>
                <c:pt idx="132">
                  <c:v>0.82397762440438815</c:v>
                </c:pt>
                <c:pt idx="133">
                  <c:v>0.81588298946465432</c:v>
                </c:pt>
                <c:pt idx="134">
                  <c:v>0.80788369358734302</c:v>
                </c:pt>
                <c:pt idx="135">
                  <c:v>0.80001072555653674</c:v>
                </c:pt>
                <c:pt idx="136">
                  <c:v>0.79226850828741979</c:v>
                </c:pt>
                <c:pt idx="137">
                  <c:v>0.78460861028191242</c:v>
                </c:pt>
                <c:pt idx="138">
                  <c:v>0.77704992874696488</c:v>
                </c:pt>
                <c:pt idx="139">
                  <c:v>0.76956768608522053</c:v>
                </c:pt>
                <c:pt idx="140">
                  <c:v>0.76222555565717653</c:v>
                </c:pt>
                <c:pt idx="141">
                  <c:v>0.75498578137123329</c:v>
                </c:pt>
                <c:pt idx="142">
                  <c:v>0.74784068116101199</c:v>
                </c:pt>
                <c:pt idx="143">
                  <c:v>0.74078092202837376</c:v>
                </c:pt>
                <c:pt idx="144">
                  <c:v>0.73383933123858502</c:v>
                </c:pt>
                <c:pt idx="145">
                  <c:v>0.72692322958190736</c:v>
                </c:pt>
                <c:pt idx="146">
                  <c:v>0.72014010902397518</c:v>
                </c:pt>
                <c:pt idx="147">
                  <c:v>0.71341279595353391</c:v>
                </c:pt>
                <c:pt idx="148">
                  <c:v>0.70678552828509567</c:v>
                </c:pt>
                <c:pt idx="149">
                  <c:v>0.70019620895995627</c:v>
                </c:pt>
                <c:pt idx="150">
                  <c:v>0.69375463843225815</c:v>
                </c:pt>
                <c:pt idx="151">
                  <c:v>0.68739817676831094</c:v>
                </c:pt>
                <c:pt idx="152">
                  <c:v>0.6810825869020638</c:v>
                </c:pt>
                <c:pt idx="153">
                  <c:v>0.67491564306517293</c:v>
                </c:pt>
                <c:pt idx="154">
                  <c:v>0.66878364092605913</c:v>
                </c:pt>
                <c:pt idx="155">
                  <c:v>0.66270201812229057</c:v>
                </c:pt>
                <c:pt idx="156">
                  <c:v>0.6566753017136947</c:v>
                </c:pt>
                <c:pt idx="157">
                  <c:v>0.65070624601449245</c:v>
                </c:pt>
                <c:pt idx="158">
                  <c:v>0.64483474280663333</c:v>
                </c:pt>
                <c:pt idx="159">
                  <c:v>0.63906660430777784</c:v>
                </c:pt>
                <c:pt idx="160">
                  <c:v>0.63338569104271114</c:v>
                </c:pt>
                <c:pt idx="161">
                  <c:v>0.62773893363058408</c:v>
                </c:pt>
                <c:pt idx="162">
                  <c:v>0.6221820142044665</c:v>
                </c:pt>
                <c:pt idx="163">
                  <c:v>0.61666063576510366</c:v>
                </c:pt>
                <c:pt idx="164">
                  <c:v>0.61118249644808542</c:v>
                </c:pt>
                <c:pt idx="165">
                  <c:v>0.60580202217310275</c:v>
                </c:pt>
                <c:pt idx="166">
                  <c:v>0.60046910671138343</c:v>
                </c:pt>
                <c:pt idx="167">
                  <c:v>0.59518617430063714</c:v>
                </c:pt>
                <c:pt idx="168">
                  <c:v>0.58994443388797335</c:v>
                </c:pt>
                <c:pt idx="169">
                  <c:v>0.58476948247820626</c:v>
                </c:pt>
                <c:pt idx="170">
                  <c:v>0.5796437098651126</c:v>
                </c:pt>
                <c:pt idx="171">
                  <c:v>0.57458019087171852</c:v>
                </c:pt>
                <c:pt idx="172">
                  <c:v>0.5695862067447407</c:v>
                </c:pt>
                <c:pt idx="173">
                  <c:v>0.56465251788266313</c:v>
                </c:pt>
                <c:pt idx="174">
                  <c:v>0.55976796877748003</c:v>
                </c:pt>
                <c:pt idx="175">
                  <c:v>0.5548906303361143</c:v>
                </c:pt>
                <c:pt idx="176">
                  <c:v>0.55006237502932287</c:v>
                </c:pt>
                <c:pt idx="177">
                  <c:v>0.54528177310479942</c:v>
                </c:pt>
                <c:pt idx="178">
                  <c:v>0.5405664495689344</c:v>
                </c:pt>
                <c:pt idx="179">
                  <c:v>0.53589638929863681</c:v>
                </c:pt>
                <c:pt idx="180">
                  <c:v>0.53126010073692265</c:v>
                </c:pt>
                <c:pt idx="181">
                  <c:v>0.52666923487557349</c:v>
                </c:pt>
                <c:pt idx="182">
                  <c:v>0.52210952162513746</c:v>
                </c:pt>
                <c:pt idx="183">
                  <c:v>0.51759127199300137</c:v>
                </c:pt>
                <c:pt idx="184">
                  <c:v>0.51309872565947812</c:v>
                </c:pt>
                <c:pt idx="185">
                  <c:v>0.50863996916127541</c:v>
                </c:pt>
                <c:pt idx="186">
                  <c:v>0.5042378975705275</c:v>
                </c:pt>
                <c:pt idx="187">
                  <c:v>0.49994443044086084</c:v>
                </c:pt>
                <c:pt idx="188">
                  <c:v>0.4956487564261734</c:v>
                </c:pt>
                <c:pt idx="189">
                  <c:v>0.49137803151552756</c:v>
                </c:pt>
                <c:pt idx="190">
                  <c:v>0.48714349055917511</c:v>
                </c:pt>
                <c:pt idx="191">
                  <c:v>0.48293417379173942</c:v>
                </c:pt>
                <c:pt idx="192">
                  <c:v>0.47879008232034759</c:v>
                </c:pt>
                <c:pt idx="193">
                  <c:v>0.47470584716325231</c:v>
                </c:pt>
                <c:pt idx="194">
                  <c:v>0.47063297638341633</c:v>
                </c:pt>
                <c:pt idx="195">
                  <c:v>0.4665949142667899</c:v>
                </c:pt>
                <c:pt idx="196">
                  <c:v>0.46262099686986374</c:v>
                </c:pt>
                <c:pt idx="197">
                  <c:v>0.45875494008757223</c:v>
                </c:pt>
                <c:pt idx="198">
                  <c:v>0.45488313858043927</c:v>
                </c:pt>
                <c:pt idx="199">
                  <c:v>0.45104181396786652</c:v>
                </c:pt>
                <c:pt idx="200">
                  <c:v>0.44724985857900684</c:v>
                </c:pt>
                <c:pt idx="201">
                  <c:v>0.44350682159745974</c:v>
                </c:pt>
                <c:pt idx="202">
                  <c:v>0.43979375824945222</c:v>
                </c:pt>
                <c:pt idx="203">
                  <c:v>0.43611783023687095</c:v>
                </c:pt>
                <c:pt idx="204">
                  <c:v>0.43248524902405111</c:v>
                </c:pt>
                <c:pt idx="205">
                  <c:v>0.42886495192166652</c:v>
                </c:pt>
                <c:pt idx="206">
                  <c:v>0.42528490641255984</c:v>
                </c:pt>
                <c:pt idx="207">
                  <c:v>0.42176127472955621</c:v>
                </c:pt>
                <c:pt idx="208">
                  <c:v>0.41829965886916254</c:v>
                </c:pt>
                <c:pt idx="209">
                  <c:v>0.41486114851658512</c:v>
                </c:pt>
                <c:pt idx="210">
                  <c:v>0.41148233553774971</c:v>
                </c:pt>
                <c:pt idx="211">
                  <c:v>0.40811998452120335</c:v>
                </c:pt>
                <c:pt idx="212">
                  <c:v>0.40478319047448796</c:v>
                </c:pt>
                <c:pt idx="213">
                  <c:v>0.40147239943417939</c:v>
                </c:pt>
                <c:pt idx="214">
                  <c:v>0.3981926386474674</c:v>
                </c:pt>
                <c:pt idx="215">
                  <c:v>0.39495827157190178</c:v>
                </c:pt>
                <c:pt idx="216">
                  <c:v>0.39174253247934515</c:v>
                </c:pt>
                <c:pt idx="217">
                  <c:v>0.38855767335363284</c:v>
                </c:pt>
                <c:pt idx="218">
                  <c:v>0.38539019742139258</c:v>
                </c:pt>
                <c:pt idx="219">
                  <c:v>0.38227127466115424</c:v>
                </c:pt>
                <c:pt idx="220">
                  <c:v>0.37920555640029235</c:v>
                </c:pt>
                <c:pt idx="221">
                  <c:v>0.37614781450752771</c:v>
                </c:pt>
                <c:pt idx="222">
                  <c:v>0.37311405628893518</c:v>
                </c:pt>
                <c:pt idx="223">
                  <c:v>0.3701223934317569</c:v>
                </c:pt>
                <c:pt idx="224">
                  <c:v>0.36718816954279582</c:v>
                </c:pt>
                <c:pt idx="225">
                  <c:v>0.36423991269190581</c:v>
                </c:pt>
                <c:pt idx="226">
                  <c:v>0.36132206045479648</c:v>
                </c:pt>
                <c:pt idx="227">
                  <c:v>0.35842802842511068</c:v>
                </c:pt>
                <c:pt idx="228">
                  <c:v>0.35555975213705143</c:v>
                </c:pt>
                <c:pt idx="229">
                  <c:v>0.35271507807081087</c:v>
                </c:pt>
                <c:pt idx="230">
                  <c:v>0.34990882010354635</c:v>
                </c:pt>
                <c:pt idx="231">
                  <c:v>0.34712005325646511</c:v>
                </c:pt>
                <c:pt idx="232">
                  <c:v>0.34435644796529341</c:v>
                </c:pt>
                <c:pt idx="233">
                  <c:v>0.34162445017054183</c:v>
                </c:pt>
                <c:pt idx="234">
                  <c:v>0.33892372405633087</c:v>
                </c:pt>
                <c:pt idx="235">
                  <c:v>0.3362408161309734</c:v>
                </c:pt>
                <c:pt idx="236">
                  <c:v>0.33357301493480307</c:v>
                </c:pt>
                <c:pt idx="237">
                  <c:v>0.32513370702795547</c:v>
                </c:pt>
                <c:pt idx="238">
                  <c:v>0.31343198171544018</c:v>
                </c:pt>
                <c:pt idx="239">
                  <c:v>0.30227104458448861</c:v>
                </c:pt>
                <c:pt idx="240">
                  <c:v>0.29171442718369212</c:v>
                </c:pt>
                <c:pt idx="241">
                  <c:v>0.28170115278793761</c:v>
                </c:pt>
                <c:pt idx="242">
                  <c:v>0.27211081967036593</c:v>
                </c:pt>
                <c:pt idx="243">
                  <c:v>0.26299169363359953</c:v>
                </c:pt>
                <c:pt idx="244">
                  <c:v>0.25429743600199795</c:v>
                </c:pt>
                <c:pt idx="245">
                  <c:v>0.24599451210828296</c:v>
                </c:pt>
                <c:pt idx="246">
                  <c:v>0.23807884296289572</c:v>
                </c:pt>
                <c:pt idx="247">
                  <c:v>0.23049940338066183</c:v>
                </c:pt>
                <c:pt idx="248">
                  <c:v>0.22323588849643294</c:v>
                </c:pt>
                <c:pt idx="249">
                  <c:v>0.21629882262844394</c:v>
                </c:pt>
                <c:pt idx="250">
                  <c:v>0.20967037339283304</c:v>
                </c:pt>
                <c:pt idx="251">
                  <c:v>0.20332385283568516</c:v>
                </c:pt>
                <c:pt idx="252">
                  <c:v>0.19727071349400457</c:v>
                </c:pt>
                <c:pt idx="253">
                  <c:v>0.19143345993562633</c:v>
                </c:pt>
                <c:pt idx="254">
                  <c:v>0.18581973892520304</c:v>
                </c:pt>
                <c:pt idx="255">
                  <c:v>0.1804445736969186</c:v>
                </c:pt>
                <c:pt idx="256">
                  <c:v>0.1752592823864651</c:v>
                </c:pt>
                <c:pt idx="257">
                  <c:v>0.17025881885150262</c:v>
                </c:pt>
                <c:pt idx="258">
                  <c:v>0.16546032070407707</c:v>
                </c:pt>
                <c:pt idx="259">
                  <c:v>0.16086345434521165</c:v>
                </c:pt>
                <c:pt idx="260">
                  <c:v>0.15642704543162037</c:v>
                </c:pt>
                <c:pt idx="261">
                  <c:v>0.15213444971808596</c:v>
                </c:pt>
                <c:pt idx="262">
                  <c:v>0.14802478208036507</c:v>
                </c:pt>
                <c:pt idx="263">
                  <c:v>0.14404623299689687</c:v>
                </c:pt>
                <c:pt idx="264">
                  <c:v>0.14020867377330912</c:v>
                </c:pt>
                <c:pt idx="265">
                  <c:v>0.13650717967432061</c:v>
                </c:pt>
                <c:pt idx="266">
                  <c:v>0.13295382640467338</c:v>
                </c:pt>
                <c:pt idx="267">
                  <c:v>0.12952654106643466</c:v>
                </c:pt>
                <c:pt idx="268">
                  <c:v>0.12620924044982429</c:v>
                </c:pt>
                <c:pt idx="269">
                  <c:v>0.12297648616943549</c:v>
                </c:pt>
                <c:pt idx="270">
                  <c:v>0.11985963798946611</c:v>
                </c:pt>
                <c:pt idx="271">
                  <c:v>0.11684978881327927</c:v>
                </c:pt>
                <c:pt idx="272">
                  <c:v>0.11393519290990274</c:v>
                </c:pt>
                <c:pt idx="273">
                  <c:v>0.11113169554613082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59B8-4F7B-B415-5EB39B6AFC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99040"/>
        <c:axId val="187800960"/>
      </c:scatterChart>
      <c:valAx>
        <c:axId val="187799040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7800960"/>
        <c:crosses val="autoZero"/>
        <c:crossBetween val="midCat"/>
      </c:valAx>
      <c:valAx>
        <c:axId val="187800960"/>
        <c:scaling>
          <c:orientation val="minMax"/>
          <c:max val="10"/>
        </c:scaling>
        <c:delete val="0"/>
        <c:axPos val="l"/>
        <c:majorGridlines/>
        <c:minorGridlines/>
        <c:title>
          <c:tx>
            <c:strRef>
              <c:f>Data!$G$25</c:f>
              <c:strCache>
                <c:ptCount val="1"/>
                <c:pt idx="0">
                  <c:v>Effective Pixel Count (MPx)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877990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R42 Effective </a:t>
            </a:r>
            <a:r>
              <a:rPr lang="en-US" dirty="0"/>
              <a:t>Pixel Count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Data!$G$26</c:f>
              <c:strCache>
                <c:ptCount val="1"/>
                <c:pt idx="0">
                  <c:v>Effective Pixel Count Width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369.99999999999972</c:v>
                </c:pt>
                <c:pt idx="1">
                  <c:v>369.83179487482886</c:v>
                </c:pt>
                <c:pt idx="2">
                  <c:v>369.66308425449182</c:v>
                </c:pt>
                <c:pt idx="3">
                  <c:v>369.49287153144911</c:v>
                </c:pt>
                <c:pt idx="4">
                  <c:v>369.32255959208948</c:v>
                </c:pt>
                <c:pt idx="5">
                  <c:v>369.15132986946173</c:v>
                </c:pt>
                <c:pt idx="6">
                  <c:v>368.9796806773013</c:v>
                </c:pt>
                <c:pt idx="7">
                  <c:v>368.80698512932338</c:v>
                </c:pt>
                <c:pt idx="8">
                  <c:v>368.63334222977994</c:v>
                </c:pt>
                <c:pt idx="9">
                  <c:v>368.45945174961349</c:v>
                </c:pt>
                <c:pt idx="10">
                  <c:v>368.28527668038959</c:v>
                </c:pt>
                <c:pt idx="11">
                  <c:v>368.10979169814709</c:v>
                </c:pt>
                <c:pt idx="12">
                  <c:v>367.93424792946598</c:v>
                </c:pt>
                <c:pt idx="13">
                  <c:v>367.75711594506606</c:v>
                </c:pt>
                <c:pt idx="14">
                  <c:v>367.58044617166257</c:v>
                </c:pt>
                <c:pt idx="15">
                  <c:v>367.40386086944181</c:v>
                </c:pt>
                <c:pt idx="16">
                  <c:v>367.22627935545376</c:v>
                </c:pt>
                <c:pt idx="17">
                  <c:v>367.04851113807695</c:v>
                </c:pt>
                <c:pt idx="18">
                  <c:v>366.8704185956808</c:v>
                </c:pt>
                <c:pt idx="19">
                  <c:v>366.69309444589965</c:v>
                </c:pt>
                <c:pt idx="20">
                  <c:v>366.51493689921114</c:v>
                </c:pt>
                <c:pt idx="21">
                  <c:v>366.33627254947828</c:v>
                </c:pt>
                <c:pt idx="22">
                  <c:v>366.15708112407151</c:v>
                </c:pt>
                <c:pt idx="23">
                  <c:v>365.97929793301887</c:v>
                </c:pt>
                <c:pt idx="24">
                  <c:v>365.80124337903311</c:v>
                </c:pt>
                <c:pt idx="25">
                  <c:v>365.62238708589973</c:v>
                </c:pt>
                <c:pt idx="26">
                  <c:v>365.44307859336533</c:v>
                </c:pt>
                <c:pt idx="27">
                  <c:v>365.26354225724646</c:v>
                </c:pt>
                <c:pt idx="28">
                  <c:v>365.08354590452956</c:v>
                </c:pt>
                <c:pt idx="29">
                  <c:v>364.90479844530432</c:v>
                </c:pt>
                <c:pt idx="30">
                  <c:v>364.72599645631658</c:v>
                </c:pt>
                <c:pt idx="31">
                  <c:v>364.54678575778792</c:v>
                </c:pt>
                <c:pt idx="32">
                  <c:v>364.36580045041461</c:v>
                </c:pt>
                <c:pt idx="33">
                  <c:v>364.1849027621746</c:v>
                </c:pt>
                <c:pt idx="34">
                  <c:v>364.00437878800545</c:v>
                </c:pt>
                <c:pt idx="35">
                  <c:v>363.82333707163212</c:v>
                </c:pt>
                <c:pt idx="36">
                  <c:v>363.64109960661574</c:v>
                </c:pt>
                <c:pt idx="37">
                  <c:v>363.4594364006096</c:v>
                </c:pt>
                <c:pt idx="38">
                  <c:v>363.27755211304697</c:v>
                </c:pt>
                <c:pt idx="39">
                  <c:v>363.09432826916077</c:v>
                </c:pt>
                <c:pt idx="40">
                  <c:v>362.91149776132204</c:v>
                </c:pt>
                <c:pt idx="41">
                  <c:v>362.72783669140358</c:v>
                </c:pt>
                <c:pt idx="42">
                  <c:v>362.54325324552804</c:v>
                </c:pt>
                <c:pt idx="43">
                  <c:v>362.35747620975286</c:v>
                </c:pt>
                <c:pt idx="44">
                  <c:v>362.17167941235164</c:v>
                </c:pt>
                <c:pt idx="45">
                  <c:v>361.98604353220236</c:v>
                </c:pt>
                <c:pt idx="46">
                  <c:v>361.79965041585615</c:v>
                </c:pt>
                <c:pt idx="47">
                  <c:v>361.61320499501147</c:v>
                </c:pt>
                <c:pt idx="48">
                  <c:v>361.42670172177981</c:v>
                </c:pt>
                <c:pt idx="49">
                  <c:v>361.23808550996068</c:v>
                </c:pt>
                <c:pt idx="50">
                  <c:v>361.04843954768256</c:v>
                </c:pt>
                <c:pt idx="51">
                  <c:v>360.85914498557059</c:v>
                </c:pt>
                <c:pt idx="52">
                  <c:v>360.67052573557885</c:v>
                </c:pt>
                <c:pt idx="53">
                  <c:v>360.47998722016723</c:v>
                </c:pt>
                <c:pt idx="54">
                  <c:v>360.28847891038555</c:v>
                </c:pt>
                <c:pt idx="55">
                  <c:v>360.09638694690847</c:v>
                </c:pt>
                <c:pt idx="56">
                  <c:v>359.90321278752305</c:v>
                </c:pt>
                <c:pt idx="57">
                  <c:v>359.70912253467617</c:v>
                </c:pt>
                <c:pt idx="58">
                  <c:v>359.51500255703672</c:v>
                </c:pt>
                <c:pt idx="59">
                  <c:v>359.31910205037002</c:v>
                </c:pt>
                <c:pt idx="60">
                  <c:v>359.12253846989597</c:v>
                </c:pt>
                <c:pt idx="61">
                  <c:v>358.92628339056927</c:v>
                </c:pt>
                <c:pt idx="62">
                  <c:v>358.72818677251234</c:v>
                </c:pt>
                <c:pt idx="63">
                  <c:v>358.53028800280089</c:v>
                </c:pt>
                <c:pt idx="64">
                  <c:v>358.33153783935518</c:v>
                </c:pt>
                <c:pt idx="65">
                  <c:v>358.13145276793193</c:v>
                </c:pt>
                <c:pt idx="66">
                  <c:v>357.93040467769089</c:v>
                </c:pt>
                <c:pt idx="67">
                  <c:v>357.72840442552979</c:v>
                </c:pt>
                <c:pt idx="68">
                  <c:v>357.52437213895274</c:v>
                </c:pt>
                <c:pt idx="69">
                  <c:v>357.31845541228097</c:v>
                </c:pt>
                <c:pt idx="70">
                  <c:v>357.1112846458422</c:v>
                </c:pt>
                <c:pt idx="71">
                  <c:v>356.90527975237717</c:v>
                </c:pt>
                <c:pt idx="72">
                  <c:v>356.69882941075554</c:v>
                </c:pt>
                <c:pt idx="73">
                  <c:v>356.49015730493602</c:v>
                </c:pt>
                <c:pt idx="74">
                  <c:v>356.28015393581586</c:v>
                </c:pt>
                <c:pt idx="75">
                  <c:v>356.0694888911267</c:v>
                </c:pt>
                <c:pt idx="76">
                  <c:v>355.85679227790922</c:v>
                </c:pt>
                <c:pt idx="77">
                  <c:v>355.64225135159239</c:v>
                </c:pt>
                <c:pt idx="78">
                  <c:v>355.42622931821785</c:v>
                </c:pt>
                <c:pt idx="79">
                  <c:v>355.21006587211059</c:v>
                </c:pt>
                <c:pt idx="80">
                  <c:v>354.99433999929101</c:v>
                </c:pt>
                <c:pt idx="81">
                  <c:v>354.7761533799594</c:v>
                </c:pt>
                <c:pt idx="82">
                  <c:v>354.55614728490872</c:v>
                </c:pt>
                <c:pt idx="83">
                  <c:v>354.33426499931664</c:v>
                </c:pt>
                <c:pt idx="84">
                  <c:v>354.11076991953627</c:v>
                </c:pt>
                <c:pt idx="85">
                  <c:v>353.88574386427416</c:v>
                </c:pt>
                <c:pt idx="86">
                  <c:v>353.65857959266901</c:v>
                </c:pt>
                <c:pt idx="87">
                  <c:v>353.4309291560491</c:v>
                </c:pt>
                <c:pt idx="88">
                  <c:v>353.20148699064856</c:v>
                </c:pt>
                <c:pt idx="89">
                  <c:v>352.97143076936698</c:v>
                </c:pt>
                <c:pt idx="90">
                  <c:v>352.73914220557589</c:v>
                </c:pt>
                <c:pt idx="91">
                  <c:v>352.50461901303396</c:v>
                </c:pt>
                <c:pt idx="92">
                  <c:v>352.26878200050783</c:v>
                </c:pt>
                <c:pt idx="93">
                  <c:v>352.03082522826151</c:v>
                </c:pt>
                <c:pt idx="94">
                  <c:v>351.79089907794105</c:v>
                </c:pt>
                <c:pt idx="95">
                  <c:v>351.54876009937755</c:v>
                </c:pt>
                <c:pt idx="96">
                  <c:v>351.30491305531814</c:v>
                </c:pt>
                <c:pt idx="97">
                  <c:v>351.05915807758146</c:v>
                </c:pt>
                <c:pt idx="98">
                  <c:v>350.81107665566662</c:v>
                </c:pt>
                <c:pt idx="99">
                  <c:v>350.56210546316959</c:v>
                </c:pt>
                <c:pt idx="100">
                  <c:v>350.31075455969176</c:v>
                </c:pt>
                <c:pt idx="101">
                  <c:v>350.0581278968138</c:v>
                </c:pt>
                <c:pt idx="102">
                  <c:v>349.80304819782469</c:v>
                </c:pt>
                <c:pt idx="103">
                  <c:v>349.54678071852896</c:v>
                </c:pt>
                <c:pt idx="104">
                  <c:v>349.28865462063845</c:v>
                </c:pt>
                <c:pt idx="105">
                  <c:v>349.02977740153898</c:v>
                </c:pt>
                <c:pt idx="106">
                  <c:v>348.77121671795959</c:v>
                </c:pt>
                <c:pt idx="107">
                  <c:v>348.51162692527919</c:v>
                </c:pt>
                <c:pt idx="108">
                  <c:v>348.25112477612936</c:v>
                </c:pt>
                <c:pt idx="109">
                  <c:v>347.99031185648732</c:v>
                </c:pt>
                <c:pt idx="110">
                  <c:v>347.72899626185807</c:v>
                </c:pt>
                <c:pt idx="111">
                  <c:v>347.46734503754732</c:v>
                </c:pt>
                <c:pt idx="112">
                  <c:v>347.20588281211224</c:v>
                </c:pt>
                <c:pt idx="113">
                  <c:v>346.94214311480863</c:v>
                </c:pt>
                <c:pt idx="114">
                  <c:v>346.6779220505075</c:v>
                </c:pt>
                <c:pt idx="115">
                  <c:v>346.41286301620636</c:v>
                </c:pt>
                <c:pt idx="116">
                  <c:v>346.14779523489949</c:v>
                </c:pt>
                <c:pt idx="117">
                  <c:v>345.88216700969343</c:v>
                </c:pt>
                <c:pt idx="118">
                  <c:v>345.61612905474573</c:v>
                </c:pt>
                <c:pt idx="119">
                  <c:v>345.34929918202511</c:v>
                </c:pt>
                <c:pt idx="120">
                  <c:v>345.08315418450371</c:v>
                </c:pt>
                <c:pt idx="121">
                  <c:v>344.81767607730166</c:v>
                </c:pt>
                <c:pt idx="122">
                  <c:v>344.55167031815029</c:v>
                </c:pt>
                <c:pt idx="123">
                  <c:v>344.28659817420532</c:v>
                </c:pt>
                <c:pt idx="124">
                  <c:v>344.02076381022664</c:v>
                </c:pt>
                <c:pt idx="125">
                  <c:v>343.75348747182272</c:v>
                </c:pt>
                <c:pt idx="126">
                  <c:v>343.48928294386883</c:v>
                </c:pt>
                <c:pt idx="127">
                  <c:v>343.22333160301241</c:v>
                </c:pt>
                <c:pt idx="128">
                  <c:v>342.95688150418277</c:v>
                </c:pt>
                <c:pt idx="129">
                  <c:v>342.69206945200642</c:v>
                </c:pt>
                <c:pt idx="130">
                  <c:v>342.42579062688606</c:v>
                </c:pt>
                <c:pt idx="131">
                  <c:v>342.15866775387451</c:v>
                </c:pt>
                <c:pt idx="132">
                  <c:v>341.89437736779053</c:v>
                </c:pt>
                <c:pt idx="133">
                  <c:v>341.63193313665266</c:v>
                </c:pt>
                <c:pt idx="134">
                  <c:v>341.36673556202038</c:v>
                </c:pt>
                <c:pt idx="135">
                  <c:v>341.100391841857</c:v>
                </c:pt>
                <c:pt idx="136">
                  <c:v>340.83553169103709</c:v>
                </c:pt>
                <c:pt idx="137">
                  <c:v>340.56913618262507</c:v>
                </c:pt>
                <c:pt idx="138">
                  <c:v>340.30473021890703</c:v>
                </c:pt>
                <c:pt idx="139">
                  <c:v>340.04070557695246</c:v>
                </c:pt>
                <c:pt idx="140">
                  <c:v>339.77573898378006</c:v>
                </c:pt>
                <c:pt idx="141">
                  <c:v>339.51239635097369</c:v>
                </c:pt>
                <c:pt idx="142">
                  <c:v>339.24798703227708</c:v>
                </c:pt>
                <c:pt idx="143">
                  <c:v>338.98472572145306</c:v>
                </c:pt>
                <c:pt idx="144">
                  <c:v>338.72010379732131</c:v>
                </c:pt>
                <c:pt idx="145">
                  <c:v>338.45611524579397</c:v>
                </c:pt>
                <c:pt idx="146">
                  <c:v>338.19074503284105</c:v>
                </c:pt>
                <c:pt idx="147">
                  <c:v>337.92622883333138</c:v>
                </c:pt>
                <c:pt idx="148">
                  <c:v>337.66316005638259</c:v>
                </c:pt>
                <c:pt idx="149">
                  <c:v>337.40148201587652</c:v>
                </c:pt>
                <c:pt idx="150">
                  <c:v>337.13730360686077</c:v>
                </c:pt>
                <c:pt idx="151">
                  <c:v>336.87298821639388</c:v>
                </c:pt>
                <c:pt idx="152">
                  <c:v>336.6084870482668</c:v>
                </c:pt>
                <c:pt idx="153">
                  <c:v>336.34437697823427</c:v>
                </c:pt>
                <c:pt idx="154">
                  <c:v>336.08092441823595</c:v>
                </c:pt>
                <c:pt idx="155">
                  <c:v>335.81538780517809</c:v>
                </c:pt>
                <c:pt idx="156">
                  <c:v>335.55089233709089</c:v>
                </c:pt>
                <c:pt idx="157">
                  <c:v>335.28447785616356</c:v>
                </c:pt>
                <c:pt idx="158">
                  <c:v>335.0208311930117</c:v>
                </c:pt>
                <c:pt idx="159">
                  <c:v>334.75458661365701</c:v>
                </c:pt>
                <c:pt idx="160">
                  <c:v>334.48853359562764</c:v>
                </c:pt>
                <c:pt idx="161">
                  <c:v>334.22179761547926</c:v>
                </c:pt>
                <c:pt idx="162">
                  <c:v>333.95527294628556</c:v>
                </c:pt>
                <c:pt idx="163">
                  <c:v>333.68852428398793</c:v>
                </c:pt>
                <c:pt idx="164">
                  <c:v>333.42028909297755</c:v>
                </c:pt>
                <c:pt idx="165">
                  <c:v>333.15198215242623</c:v>
                </c:pt>
                <c:pt idx="166">
                  <c:v>332.8854372907806</c:v>
                </c:pt>
                <c:pt idx="167">
                  <c:v>332.61763262409551</c:v>
                </c:pt>
                <c:pt idx="168">
                  <c:v>332.34912640675924</c:v>
                </c:pt>
                <c:pt idx="169">
                  <c:v>332.07972290852325</c:v>
                </c:pt>
                <c:pt idx="170">
                  <c:v>331.81110672960671</c:v>
                </c:pt>
                <c:pt idx="171">
                  <c:v>331.54055394045258</c:v>
                </c:pt>
                <c:pt idx="172">
                  <c:v>331.26900402022136</c:v>
                </c:pt>
                <c:pt idx="173">
                  <c:v>330.9964404307521</c:v>
                </c:pt>
                <c:pt idx="174">
                  <c:v>330.7239943892958</c:v>
                </c:pt>
                <c:pt idx="175">
                  <c:v>330.45109613808165</c:v>
                </c:pt>
                <c:pt idx="176">
                  <c:v>330.17897770415965</c:v>
                </c:pt>
                <c:pt idx="177">
                  <c:v>329.90514228722094</c:v>
                </c:pt>
                <c:pt idx="178">
                  <c:v>329.62983358277626</c:v>
                </c:pt>
                <c:pt idx="179">
                  <c:v>329.35567764472756</c:v>
                </c:pt>
                <c:pt idx="180">
                  <c:v>329.07909298280816</c:v>
                </c:pt>
                <c:pt idx="181">
                  <c:v>328.80155023257817</c:v>
                </c:pt>
                <c:pt idx="182">
                  <c:v>328.52250619067848</c:v>
                </c:pt>
                <c:pt idx="183">
                  <c:v>328.24311653930903</c:v>
                </c:pt>
                <c:pt idx="184">
                  <c:v>327.96522767281226</c:v>
                </c:pt>
                <c:pt idx="185">
                  <c:v>327.68921915630642</c:v>
                </c:pt>
                <c:pt idx="186">
                  <c:v>327.41152024102325</c:v>
                </c:pt>
                <c:pt idx="187">
                  <c:v>327.13394475666166</c:v>
                </c:pt>
                <c:pt idx="188">
                  <c:v>326.8570215940681</c:v>
                </c:pt>
                <c:pt idx="189">
                  <c:v>326.57839441605097</c:v>
                </c:pt>
                <c:pt idx="190">
                  <c:v>326.29789524043252</c:v>
                </c:pt>
                <c:pt idx="191">
                  <c:v>326.01852371043395</c:v>
                </c:pt>
                <c:pt idx="192">
                  <c:v>325.73865102041037</c:v>
                </c:pt>
                <c:pt idx="193">
                  <c:v>325.46055606856157</c:v>
                </c:pt>
                <c:pt idx="194">
                  <c:v>325.18178908059269</c:v>
                </c:pt>
                <c:pt idx="195">
                  <c:v>324.90566798174183</c:v>
                </c:pt>
                <c:pt idx="196">
                  <c:v>324.62791423625544</c:v>
                </c:pt>
                <c:pt idx="197">
                  <c:v>324.35084275318775</c:v>
                </c:pt>
                <c:pt idx="198">
                  <c:v>324.07200685267384</c:v>
                </c:pt>
                <c:pt idx="199">
                  <c:v>323.79526702717283</c:v>
                </c:pt>
                <c:pt idx="200">
                  <c:v>323.51626574875468</c:v>
                </c:pt>
                <c:pt idx="201">
                  <c:v>323.23655722973319</c:v>
                </c:pt>
                <c:pt idx="202">
                  <c:v>322.95672713951359</c:v>
                </c:pt>
                <c:pt idx="203">
                  <c:v>322.67665612500338</c:v>
                </c:pt>
                <c:pt idx="204">
                  <c:v>322.39722943176275</c:v>
                </c:pt>
                <c:pt idx="205">
                  <c:v>322.11700708466185</c:v>
                </c:pt>
                <c:pt idx="206">
                  <c:v>321.83688736299791</c:v>
                </c:pt>
                <c:pt idx="207">
                  <c:v>321.55755753750367</c:v>
                </c:pt>
                <c:pt idx="208">
                  <c:v>321.27858584470295</c:v>
                </c:pt>
                <c:pt idx="209">
                  <c:v>320.99816440649005</c:v>
                </c:pt>
                <c:pt idx="210">
                  <c:v>320.71771809453816</c:v>
                </c:pt>
                <c:pt idx="211">
                  <c:v>320.43634028583989</c:v>
                </c:pt>
                <c:pt idx="212">
                  <c:v>320.15310432854943</c:v>
                </c:pt>
                <c:pt idx="213">
                  <c:v>319.86954204612948</c:v>
                </c:pt>
                <c:pt idx="214">
                  <c:v>319.58602381385907</c:v>
                </c:pt>
                <c:pt idx="215">
                  <c:v>319.30367953270206</c:v>
                </c:pt>
                <c:pt idx="216">
                  <c:v>319.02303100810104</c:v>
                </c:pt>
                <c:pt idx="217">
                  <c:v>318.74008135715627</c:v>
                </c:pt>
                <c:pt idx="218">
                  <c:v>318.45539899292811</c:v>
                </c:pt>
                <c:pt idx="219">
                  <c:v>318.17108037940062</c:v>
                </c:pt>
                <c:pt idx="220">
                  <c:v>317.88667462079491</c:v>
                </c:pt>
                <c:pt idx="221">
                  <c:v>317.60168889697951</c:v>
                </c:pt>
                <c:pt idx="222">
                  <c:v>317.31625009307788</c:v>
                </c:pt>
                <c:pt idx="223">
                  <c:v>317.03165399103875</c:v>
                </c:pt>
                <c:pt idx="224">
                  <c:v>316.74649188537319</c:v>
                </c:pt>
                <c:pt idx="225">
                  <c:v>316.45908919063316</c:v>
                </c:pt>
                <c:pt idx="226">
                  <c:v>316.17180493557868</c:v>
                </c:pt>
                <c:pt idx="227">
                  <c:v>315.88681148967925</c:v>
                </c:pt>
                <c:pt idx="228">
                  <c:v>315.59891658463988</c:v>
                </c:pt>
                <c:pt idx="229">
                  <c:v>315.31007375518845</c:v>
                </c:pt>
                <c:pt idx="230">
                  <c:v>315.02139121531059</c:v>
                </c:pt>
                <c:pt idx="231">
                  <c:v>314.73072821404429</c:v>
                </c:pt>
                <c:pt idx="232">
                  <c:v>314.44027396596096</c:v>
                </c:pt>
                <c:pt idx="233">
                  <c:v>314.14946509844509</c:v>
                </c:pt>
                <c:pt idx="234">
                  <c:v>313.85867093563081</c:v>
                </c:pt>
                <c:pt idx="235">
                  <c:v>313.56792442739049</c:v>
                </c:pt>
                <c:pt idx="236">
                  <c:v>313.27678697665056</c:v>
                </c:pt>
                <c:pt idx="237">
                  <c:v>312.98448415608749</c:v>
                </c:pt>
                <c:pt idx="238">
                  <c:v>312.68964821328689</c:v>
                </c:pt>
                <c:pt idx="239">
                  <c:v>312.39532089568922</c:v>
                </c:pt>
                <c:pt idx="240">
                  <c:v>312.09963392865734</c:v>
                </c:pt>
                <c:pt idx="241">
                  <c:v>311.80455071893005</c:v>
                </c:pt>
                <c:pt idx="242">
                  <c:v>311.50822609964803</c:v>
                </c:pt>
                <c:pt idx="243">
                  <c:v>311.21095346708188</c:v>
                </c:pt>
                <c:pt idx="244">
                  <c:v>310.91273496077969</c:v>
                </c:pt>
                <c:pt idx="245">
                  <c:v>310.61384637502061</c:v>
                </c:pt>
                <c:pt idx="246">
                  <c:v>310.31445305350394</c:v>
                </c:pt>
                <c:pt idx="247">
                  <c:v>310.01399017913803</c:v>
                </c:pt>
                <c:pt idx="248">
                  <c:v>309.71436729661974</c:v>
                </c:pt>
                <c:pt idx="249">
                  <c:v>309.41579746844411</c:v>
                </c:pt>
                <c:pt idx="250">
                  <c:v>309.11262062076628</c:v>
                </c:pt>
                <c:pt idx="251">
                  <c:v>308.81012141273681</c:v>
                </c:pt>
                <c:pt idx="252">
                  <c:v>308.50550379044682</c:v>
                </c:pt>
                <c:pt idx="253">
                  <c:v>308.20023603047423</c:v>
                </c:pt>
                <c:pt idx="254">
                  <c:v>307.89403058207392</c:v>
                </c:pt>
                <c:pt idx="255">
                  <c:v>307.58843188545939</c:v>
                </c:pt>
                <c:pt idx="256">
                  <c:v>307.28079577183303</c:v>
                </c:pt>
                <c:pt idx="257">
                  <c:v>306.97389503273018</c:v>
                </c:pt>
                <c:pt idx="258">
                  <c:v>306.66376965384927</c:v>
                </c:pt>
                <c:pt idx="259">
                  <c:v>306.35263055730672</c:v>
                </c:pt>
                <c:pt idx="260">
                  <c:v>306.04113076890019</c:v>
                </c:pt>
                <c:pt idx="261">
                  <c:v>305.72974942254154</c:v>
                </c:pt>
                <c:pt idx="262">
                  <c:v>305.41558935097828</c:v>
                </c:pt>
                <c:pt idx="263">
                  <c:v>305.10094106784953</c:v>
                </c:pt>
                <c:pt idx="264">
                  <c:v>304.78353616687974</c:v>
                </c:pt>
                <c:pt idx="265">
                  <c:v>304.46597197993816</c:v>
                </c:pt>
                <c:pt idx="266">
                  <c:v>304.14726953864471</c:v>
                </c:pt>
                <c:pt idx="267">
                  <c:v>303.82923036840867</c:v>
                </c:pt>
                <c:pt idx="268">
                  <c:v>303.50829743397708</c:v>
                </c:pt>
                <c:pt idx="269">
                  <c:v>303.18622282021209</c:v>
                </c:pt>
                <c:pt idx="270">
                  <c:v>302.86231721554572</c:v>
                </c:pt>
                <c:pt idx="271">
                  <c:v>302.53701308351447</c:v>
                </c:pt>
                <c:pt idx="272">
                  <c:v>302.20980988323993</c:v>
                </c:pt>
                <c:pt idx="273">
                  <c:v>301.88073428403538</c:v>
                </c:pt>
              </c:numCache>
            </c:numRef>
          </c:xVal>
          <c:yVal>
            <c:numRef>
              <c:f>Data!$G$27:$G$300</c:f>
              <c:numCache>
                <c:formatCode>General</c:formatCode>
                <c:ptCount val="274"/>
                <c:pt idx="0">
                  <c:v>7.9266654922605557</c:v>
                </c:pt>
                <c:pt idx="1">
                  <c:v>8.7176907052279002</c:v>
                </c:pt>
                <c:pt idx="2">
                  <c:v>9.6372596819584508</c:v>
                </c:pt>
                <c:pt idx="3">
                  <c:v>9.9922969205261278</c:v>
                </c:pt>
                <c:pt idx="4">
                  <c:v>9.8810908450028361</c:v>
                </c:pt>
                <c:pt idx="5">
                  <c:v>9.7710369402816646</c:v>
                </c:pt>
                <c:pt idx="6">
                  <c:v>9.662439944439031</c:v>
                </c:pt>
                <c:pt idx="7">
                  <c:v>9.5548897069026921</c:v>
                </c:pt>
                <c:pt idx="8">
                  <c:v>9.4484421976346393</c:v>
                </c:pt>
                <c:pt idx="9">
                  <c:v>9.3435091067234133</c:v>
                </c:pt>
                <c:pt idx="10">
                  <c:v>9.240041647840469</c:v>
                </c:pt>
                <c:pt idx="11">
                  <c:v>9.1374195123544872</c:v>
                </c:pt>
                <c:pt idx="12">
                  <c:v>9.0363602060294195</c:v>
                </c:pt>
                <c:pt idx="13">
                  <c:v>8.9359728385356636</c:v>
                </c:pt>
                <c:pt idx="14">
                  <c:v>8.8374023818438143</c:v>
                </c:pt>
                <c:pt idx="15">
                  <c:v>8.7403994610160396</c:v>
                </c:pt>
                <c:pt idx="16">
                  <c:v>8.6443513257561566</c:v>
                </c:pt>
                <c:pt idx="17">
                  <c:v>8.5496805166388228</c:v>
                </c:pt>
                <c:pt idx="18">
                  <c:v>8.4562903717842524</c:v>
                </c:pt>
                <c:pt idx="19">
                  <c:v>8.3647196340340049</c:v>
                </c:pt>
                <c:pt idx="20">
                  <c:v>8.2741136283913921</c:v>
                </c:pt>
                <c:pt idx="21">
                  <c:v>8.1846264179308914</c:v>
                </c:pt>
                <c:pt idx="22">
                  <c:v>8.096232438602744</c:v>
                </c:pt>
                <c:pt idx="23">
                  <c:v>8.0098499621010095</c:v>
                </c:pt>
                <c:pt idx="24">
                  <c:v>7.9246245724453228</c:v>
                </c:pt>
                <c:pt idx="25">
                  <c:v>7.8402888259212862</c:v>
                </c:pt>
                <c:pt idx="26">
                  <c:v>7.7569960875334329</c:v>
                </c:pt>
                <c:pt idx="27">
                  <c:v>7.6748333151486765</c:v>
                </c:pt>
                <c:pt idx="28">
                  <c:v>7.5936773813619016</c:v>
                </c:pt>
                <c:pt idx="29">
                  <c:v>7.5142676274751539</c:v>
                </c:pt>
                <c:pt idx="30">
                  <c:v>7.4359906261945472</c:v>
                </c:pt>
                <c:pt idx="31">
                  <c:v>7.3586737797893687</c:v>
                </c:pt>
                <c:pt idx="32">
                  <c:v>7.2817267300669926</c:v>
                </c:pt>
                <c:pt idx="33">
                  <c:v>7.2059354941472735</c:v>
                </c:pt>
                <c:pt idx="34">
                  <c:v>7.1313945688059874</c:v>
                </c:pt>
                <c:pt idx="35">
                  <c:v>7.0577164987170455</c:v>
                </c:pt>
                <c:pt idx="36">
                  <c:v>6.9846202150194667</c:v>
                </c:pt>
                <c:pt idx="37">
                  <c:v>6.9128011357995041</c:v>
                </c:pt>
                <c:pt idx="38">
                  <c:v>6.8419221996842836</c:v>
                </c:pt>
                <c:pt idx="39">
                  <c:v>6.7715414226354218</c:v>
                </c:pt>
                <c:pt idx="40">
                  <c:v>6.7023133725980957</c:v>
                </c:pt>
                <c:pt idx="41">
                  <c:v>6.6337595069607111</c:v>
                </c:pt>
                <c:pt idx="42">
                  <c:v>6.5019899183072321</c:v>
                </c:pt>
                <c:pt idx="43">
                  <c:v>6.4192260438741675</c:v>
                </c:pt>
                <c:pt idx="44">
                  <c:v>6.4320247589948751</c:v>
                </c:pt>
                <c:pt idx="45">
                  <c:v>6.3665895576961224</c:v>
                </c:pt>
                <c:pt idx="46">
                  <c:v>6.3018151158540903</c:v>
                </c:pt>
                <c:pt idx="47">
                  <c:v>6.2379353684779772</c:v>
                </c:pt>
                <c:pt idx="48">
                  <c:v>6.174932487871077</c:v>
                </c:pt>
                <c:pt idx="49">
                  <c:v>6.1121112542918246</c:v>
                </c:pt>
                <c:pt idx="50">
                  <c:v>6.0498382542702966</c:v>
                </c:pt>
                <c:pt idx="51">
                  <c:v>5.9885554433699557</c:v>
                </c:pt>
                <c:pt idx="52">
                  <c:v>5.9283447009584505</c:v>
                </c:pt>
                <c:pt idx="53">
                  <c:v>5.8683705023730921</c:v>
                </c:pt>
                <c:pt idx="54">
                  <c:v>5.8089354285433545</c:v>
                </c:pt>
                <c:pt idx="55">
                  <c:v>5.7501541061623387</c:v>
                </c:pt>
                <c:pt idx="56">
                  <c:v>5.691869486403049</c:v>
                </c:pt>
                <c:pt idx="57">
                  <c:v>5.6341293150499494</c:v>
                </c:pt>
                <c:pt idx="58">
                  <c:v>5.5771882880924899</c:v>
                </c:pt>
                <c:pt idx="59">
                  <c:v>5.5205292497153318</c:v>
                </c:pt>
                <c:pt idx="60">
                  <c:v>5.464475684434511</c:v>
                </c:pt>
                <c:pt idx="61">
                  <c:v>5.4092923032201901</c:v>
                </c:pt>
                <c:pt idx="62">
                  <c:v>5.354369321459532</c:v>
                </c:pt>
                <c:pt idx="63">
                  <c:v>5.3002676877215888</c:v>
                </c:pt>
                <c:pt idx="64">
                  <c:v>5.2466903622698435</c:v>
                </c:pt>
                <c:pt idx="65">
                  <c:v>5.1935056331809974</c:v>
                </c:pt>
                <c:pt idx="66">
                  <c:v>5.1408115465170381</c:v>
                </c:pt>
                <c:pt idx="67">
                  <c:v>5.0886079453270643</c:v>
                </c:pt>
                <c:pt idx="68">
                  <c:v>5.036618509622838</c:v>
                </c:pt>
                <c:pt idx="69">
                  <c:v>4.9848884696085287</c:v>
                </c:pt>
                <c:pt idx="70">
                  <c:v>4.9335794059646823</c:v>
                </c:pt>
                <c:pt idx="71">
                  <c:v>4.8832777026355441</c:v>
                </c:pt>
                <c:pt idx="72">
                  <c:v>4.8335730148573166</c:v>
                </c:pt>
                <c:pt idx="73">
                  <c:v>4.7840383255879289</c:v>
                </c:pt>
                <c:pt idx="74">
                  <c:v>4.7348900310828972</c:v>
                </c:pt>
                <c:pt idx="75">
                  <c:v>4.6862819003936975</c:v>
                </c:pt>
                <c:pt idx="76">
                  <c:v>4.6378982760016818</c:v>
                </c:pt>
                <c:pt idx="77">
                  <c:v>4.589787813053495</c:v>
                </c:pt>
                <c:pt idx="78">
                  <c:v>4.5420351500477834</c:v>
                </c:pt>
                <c:pt idx="79">
                  <c:v>4.4949314116692998</c:v>
                </c:pt>
                <c:pt idx="80">
                  <c:v>4.448588864713896</c:v>
                </c:pt>
                <c:pt idx="81">
                  <c:v>4.402381831378837</c:v>
                </c:pt>
                <c:pt idx="82">
                  <c:v>4.3564532849154904</c:v>
                </c:pt>
                <c:pt idx="83">
                  <c:v>4.3107956750429199</c:v>
                </c:pt>
                <c:pt idx="84">
                  <c:v>4.2654663843492573</c:v>
                </c:pt>
                <c:pt idx="85">
                  <c:v>4.2204835028880172</c:v>
                </c:pt>
                <c:pt idx="86">
                  <c:v>4.1757292701561761</c:v>
                </c:pt>
                <c:pt idx="87">
                  <c:v>4.1315281635505237</c:v>
                </c:pt>
                <c:pt idx="88">
                  <c:v>4.0876241185944471</c:v>
                </c:pt>
                <c:pt idx="89">
                  <c:v>4.0442404475523865</c:v>
                </c:pt>
                <c:pt idx="90">
                  <c:v>4.0010716664033366</c:v>
                </c:pt>
                <c:pt idx="91">
                  <c:v>3.9581235527552199</c:v>
                </c:pt>
                <c:pt idx="92">
                  <c:v>3.9155670162605665</c:v>
                </c:pt>
                <c:pt idx="93">
                  <c:v>3.873258278235634</c:v>
                </c:pt>
                <c:pt idx="94">
                  <c:v>3.831228176992306</c:v>
                </c:pt>
                <c:pt idx="95">
                  <c:v>3.7894383288447493</c:v>
                </c:pt>
                <c:pt idx="96">
                  <c:v>3.7479789169506978</c:v>
                </c:pt>
                <c:pt idx="97">
                  <c:v>3.7068176869314566</c:v>
                </c:pt>
                <c:pt idx="98">
                  <c:v>3.6658884485510859</c:v>
                </c:pt>
                <c:pt idx="99">
                  <c:v>3.6254281819613863</c:v>
                </c:pt>
                <c:pt idx="100">
                  <c:v>3.5851947716416439</c:v>
                </c:pt>
                <c:pt idx="101">
                  <c:v>3.5453662655583869</c:v>
                </c:pt>
                <c:pt idx="102">
                  <c:v>3.5057584995250175</c:v>
                </c:pt>
                <c:pt idx="103">
                  <c:v>3.4665689604995333</c:v>
                </c:pt>
                <c:pt idx="104">
                  <c:v>3.4276938667728007</c:v>
                </c:pt>
                <c:pt idx="105">
                  <c:v>3.3892972753094326</c:v>
                </c:pt>
                <c:pt idx="106">
                  <c:v>3.3515274500216012</c:v>
                </c:pt>
                <c:pt idx="107">
                  <c:v>3.3141788393271576</c:v>
                </c:pt>
                <c:pt idx="108">
                  <c:v>3.2772634512935839</c:v>
                </c:pt>
                <c:pt idx="109">
                  <c:v>3.2408595004984284</c:v>
                </c:pt>
                <c:pt idx="110">
                  <c:v>3.2049319896329695</c:v>
                </c:pt>
                <c:pt idx="111">
                  <c:v>3.1694959173283932</c:v>
                </c:pt>
                <c:pt idx="112">
                  <c:v>3.1346124353299993</c:v>
                </c:pt>
                <c:pt idx="113">
                  <c:v>3.0999485401576585</c:v>
                </c:pt>
                <c:pt idx="114">
                  <c:v>3.0657384010056123</c:v>
                </c:pt>
                <c:pt idx="115">
                  <c:v>3.0319297357548698</c:v>
                </c:pt>
                <c:pt idx="116">
                  <c:v>2.9986209733384692</c:v>
                </c:pt>
                <c:pt idx="117">
                  <c:v>2.9657348004538582</c:v>
                </c:pt>
                <c:pt idx="118">
                  <c:v>2.9332831609738097</c:v>
                </c:pt>
                <c:pt idx="119">
                  <c:v>2.9012134604822273</c:v>
                </c:pt>
                <c:pt idx="120">
                  <c:v>2.8696944449515773</c:v>
                </c:pt>
                <c:pt idx="121">
                  <c:v>2.8387116469559217</c:v>
                </c:pt>
                <c:pt idx="122">
                  <c:v>2.8081167203742989</c:v>
                </c:pt>
                <c:pt idx="123">
                  <c:v>2.7780683742421783</c:v>
                </c:pt>
                <c:pt idx="124">
                  <c:v>2.7483657783592621</c:v>
                </c:pt>
                <c:pt idx="125">
                  <c:v>2.718930300021499</c:v>
                </c:pt>
                <c:pt idx="126">
                  <c:v>2.6902473800220217</c:v>
                </c:pt>
                <c:pt idx="127">
                  <c:v>2.6617831564179033</c:v>
                </c:pt>
                <c:pt idx="128">
                  <c:v>2.6336689013801138</c:v>
                </c:pt>
                <c:pt idx="129">
                  <c:v>2.6061202329548929</c:v>
                </c:pt>
                <c:pt idx="130">
                  <c:v>2.5788066318974399</c:v>
                </c:pt>
                <c:pt idx="131">
                  <c:v>2.5517899906772348</c:v>
                </c:pt>
                <c:pt idx="132">
                  <c:v>2.5254311007670553</c:v>
                </c:pt>
                <c:pt idx="133">
                  <c:v>2.4996152757013426</c:v>
                </c:pt>
                <c:pt idx="134">
                  <c:v>2.4738855258742669</c:v>
                </c:pt>
                <c:pt idx="135">
                  <c:v>2.4483993133533701</c:v>
                </c:pt>
                <c:pt idx="136">
                  <c:v>2.4234013906933498</c:v>
                </c:pt>
                <c:pt idx="137">
                  <c:v>2.3986008086263597</c:v>
                </c:pt>
                <c:pt idx="138">
                  <c:v>2.3743189268918048</c:v>
                </c:pt>
                <c:pt idx="139">
                  <c:v>2.3503978193352908</c:v>
                </c:pt>
                <c:pt idx="140">
                  <c:v>2.3267129840988323</c:v>
                </c:pt>
                <c:pt idx="141">
                  <c:v>2.3034870615575005</c:v>
                </c:pt>
                <c:pt idx="142">
                  <c:v>2.2804763652654145</c:v>
                </c:pt>
                <c:pt idx="143">
                  <c:v>2.2578682540632706</c:v>
                </c:pt>
                <c:pt idx="144">
                  <c:v>2.2354424982555909</c:v>
                </c:pt>
                <c:pt idx="145">
                  <c:v>2.2133642662586572</c:v>
                </c:pt>
                <c:pt idx="146">
                  <c:v>2.1914612957573913</c:v>
                </c:pt>
                <c:pt idx="147">
                  <c:v>2.1699141062111891</c:v>
                </c:pt>
                <c:pt idx="148">
                  <c:v>2.1487625996756461</c:v>
                </c:pt>
                <c:pt idx="149">
                  <c:v>2.1279931805411567</c:v>
                </c:pt>
                <c:pt idx="150">
                  <c:v>2.1072942223304114</c:v>
                </c:pt>
                <c:pt idx="151">
                  <c:v>2.0868504837223663</c:v>
                </c:pt>
                <c:pt idx="152">
                  <c:v>2.0666542946873396</c:v>
                </c:pt>
                <c:pt idx="153">
                  <c:v>2.0467451120082814</c:v>
                </c:pt>
                <c:pt idx="154">
                  <c:v>2.0271373120254856</c:v>
                </c:pt>
                <c:pt idx="155">
                  <c:v>2.0076247584774265</c:v>
                </c:pt>
                <c:pt idx="156">
                  <c:v>1.9884345237608556</c:v>
                </c:pt>
                <c:pt idx="157">
                  <c:v>1.9693490397156539</c:v>
                </c:pt>
                <c:pt idx="158">
                  <c:v>1.9506990135810933</c:v>
                </c:pt>
                <c:pt idx="159">
                  <c:v>1.9321007968355104</c:v>
                </c:pt>
                <c:pt idx="160">
                  <c:v>1.8965925218659627</c:v>
                </c:pt>
                <c:pt idx="161">
                  <c:v>1.8001031268419843</c:v>
                </c:pt>
                <c:pt idx="162">
                  <c:v>1.7107117727278462</c:v>
                </c:pt>
                <c:pt idx="163">
                  <c:v>1.6276102355284152</c:v>
                </c:pt>
                <c:pt idx="164">
                  <c:v>1.5498737984680981</c:v>
                </c:pt>
                <c:pt idx="165">
                  <c:v>1.4774344992770558</c:v>
                </c:pt>
                <c:pt idx="166">
                  <c:v>1.4102714406089023</c:v>
                </c:pt>
                <c:pt idx="167">
                  <c:v>1.3471926796324039</c:v>
                </c:pt>
                <c:pt idx="168">
                  <c:v>1.2880028459778381</c:v>
                </c:pt>
                <c:pt idx="169">
                  <c:v>1.2323553124601196</c:v>
                </c:pt>
                <c:pt idx="170">
                  <c:v>1.1802956710540462</c:v>
                </c:pt>
                <c:pt idx="171">
                  <c:v>1.1310405462735984</c:v>
                </c:pt>
                <c:pt idx="172">
                  <c:v>1.08455964321498</c:v>
                </c:pt>
                <c:pt idx="173">
                  <c:v>1.0406514866520005</c:v>
                </c:pt>
                <c:pt idx="174">
                  <c:v>0.99930161077944912</c:v>
                </c:pt>
                <c:pt idx="175">
                  <c:v>0.96023690232406322</c:v>
                </c:pt>
                <c:pt idx="176">
                  <c:v>0.92345644919435699</c:v>
                </c:pt>
                <c:pt idx="177">
                  <c:v>0.88847508327790203</c:v>
                </c:pt>
                <c:pt idx="178">
                  <c:v>0.8552126838483064</c:v>
                </c:pt>
                <c:pt idx="179">
                  <c:v>0.82385601758563898</c:v>
                </c:pt>
                <c:pt idx="180">
                  <c:v>0.79388375331635641</c:v>
                </c:pt>
                <c:pt idx="181">
                  <c:v>0.76537098006810911</c:v>
                </c:pt>
                <c:pt idx="182">
                  <c:v>0.73817582655174618</c:v>
                </c:pt>
                <c:pt idx="183">
                  <c:v>0.71232676122835237</c:v>
                </c:pt>
                <c:pt idx="184">
                  <c:v>0.68789599462633944</c:v>
                </c:pt>
                <c:pt idx="185">
                  <c:v>0.66481214570761371</c:v>
                </c:pt>
                <c:pt idx="186">
                  <c:v>0.64270004398972336</c:v>
                </c:pt>
                <c:pt idx="187">
                  <c:v>0.62164395027665342</c:v>
                </c:pt>
                <c:pt idx="188">
                  <c:v>0.60161549899607514</c:v>
                </c:pt>
                <c:pt idx="189">
                  <c:v>0.58239004245079129</c:v>
                </c:pt>
                <c:pt idx="190">
                  <c:v>0.56391760556719339</c:v>
                </c:pt>
                <c:pt idx="191">
                  <c:v>0.54634709896234845</c:v>
                </c:pt>
                <c:pt idx="192">
                  <c:v>0.52952484370029451</c:v>
                </c:pt>
                <c:pt idx="193">
                  <c:v>0.51353802595764964</c:v>
                </c:pt>
                <c:pt idx="194">
                  <c:v>0.49820015637830467</c:v>
                </c:pt>
                <c:pt idx="195">
                  <c:v>0.48364872872650505</c:v>
                </c:pt>
                <c:pt idx="196">
                  <c:v>0.46961941367298998</c:v>
                </c:pt>
                <c:pt idx="197">
                  <c:v>0.4561994066418863</c:v>
                </c:pt>
                <c:pt idx="198">
                  <c:v>0.44324255155390963</c:v>
                </c:pt>
                <c:pt idx="199">
                  <c:v>0.43089854244368775</c:v>
                </c:pt>
                <c:pt idx="200">
                  <c:v>0.41894633088585992</c:v>
                </c:pt>
                <c:pt idx="201">
                  <c:v>0.40743475189755385</c:v>
                </c:pt>
                <c:pt idx="202">
                  <c:v>0.39636586815260688</c:v>
                </c:pt>
                <c:pt idx="203">
                  <c:v>0.385713148035353</c:v>
                </c:pt>
                <c:pt idx="204">
                  <c:v>0.3754881431591689</c:v>
                </c:pt>
                <c:pt idx="205">
                  <c:v>0.36561851871613493</c:v>
                </c:pt>
                <c:pt idx="206">
                  <c:v>0.35611856422143673</c:v>
                </c:pt>
                <c:pt idx="207">
                  <c:v>0.34699226967016633</c:v>
                </c:pt>
                <c:pt idx="208">
                  <c:v>0.33820694159459924</c:v>
                </c:pt>
                <c:pt idx="209">
                  <c:v>0.32969197824361529</c:v>
                </c:pt>
                <c:pt idx="210">
                  <c:v>0.32147838025395559</c:v>
                </c:pt>
                <c:pt idx="211">
                  <c:v>0.31352711777573089</c:v>
                </c:pt>
                <c:pt idx="212">
                  <c:v>0.30580289968615926</c:v>
                </c:pt>
                <c:pt idx="213">
                  <c:v>0.29833796217780495</c:v>
                </c:pt>
                <c:pt idx="214">
                  <c:v>0.29113035887411759</c:v>
                </c:pt>
                <c:pt idx="215">
                  <c:v>0.28419582217361633</c:v>
                </c:pt>
                <c:pt idx="216">
                  <c:v>0.27753290133419523</c:v>
                </c:pt>
                <c:pt idx="217">
                  <c:v>0.27103736797860473</c:v>
                </c:pt>
                <c:pt idx="218">
                  <c:v>0.26471733775297285</c:v>
                </c:pt>
                <c:pt idx="219">
                  <c:v>0.25861167393281864</c:v>
                </c:pt>
                <c:pt idx="220">
                  <c:v>0.25270163323744577</c:v>
                </c:pt>
                <c:pt idx="221">
                  <c:v>0.24696933871578425</c:v>
                </c:pt>
                <c:pt idx="222">
                  <c:v>0.24141043794451686</c:v>
                </c:pt>
                <c:pt idx="223">
                  <c:v>0.23604228768986371</c:v>
                </c:pt>
                <c:pt idx="224">
                  <c:v>0.23083092591664534</c:v>
                </c:pt>
                <c:pt idx="225">
                  <c:v>0.22574134956982336</c:v>
                </c:pt>
                <c:pt idx="226">
                  <c:v>0.22081056096488585</c:v>
                </c:pt>
                <c:pt idx="227">
                  <c:v>0.2160677044280408</c:v>
                </c:pt>
                <c:pt idx="228">
                  <c:v>0.21142090745901249</c:v>
                </c:pt>
                <c:pt idx="229">
                  <c:v>0.20689888527985822</c:v>
                </c:pt>
                <c:pt idx="230">
                  <c:v>0.20251409029705539</c:v>
                </c:pt>
                <c:pt idx="231">
                  <c:v>0.1982300069994416</c:v>
                </c:pt>
                <c:pt idx="232">
                  <c:v>0.19407505337683578</c:v>
                </c:pt>
                <c:pt idx="233">
                  <c:v>0.19003643976848811</c:v>
                </c:pt>
                <c:pt idx="234">
                  <c:v>0.18611490625744348</c:v>
                </c:pt>
                <c:pt idx="235">
                  <c:v>0.18230647192468341</c:v>
                </c:pt>
                <c:pt idx="236">
                  <c:v>0.1786013962838405</c:v>
                </c:pt>
                <c:pt idx="237">
                  <c:v>0.17498665893315926</c:v>
                </c:pt>
                <c:pt idx="238">
                  <c:v>0.17144342045417066</c:v>
                </c:pt>
                <c:pt idx="239">
                  <c:v>0.16800552508559435</c:v>
                </c:pt>
                <c:pt idx="240">
                  <c:v>0.16464794514447215</c:v>
                </c:pt>
                <c:pt idx="241">
                  <c:v>0.1613898727867995</c:v>
                </c:pt>
                <c:pt idx="242">
                  <c:v>0.15820789349281372</c:v>
                </c:pt>
                <c:pt idx="243">
                  <c:v>0.15510293235336819</c:v>
                </c:pt>
                <c:pt idx="244">
                  <c:v>0.15207273475894093</c:v>
                </c:pt>
                <c:pt idx="245">
                  <c:v>0.14911779282605392</c:v>
                </c:pt>
                <c:pt idx="246">
                  <c:v>0.14623733926749247</c:v>
                </c:pt>
                <c:pt idx="247">
                  <c:v>0.14342378198020467</c:v>
                </c:pt>
                <c:pt idx="248">
                  <c:v>0.14069242830562353</c:v>
                </c:pt>
                <c:pt idx="249">
                  <c:v>0.13804198731524997</c:v>
                </c:pt>
                <c:pt idx="250">
                  <c:v>0.1354210104932308</c:v>
                </c:pt>
                <c:pt idx="251">
                  <c:v>0.13287415827613883</c:v>
                </c:pt>
                <c:pt idx="252">
                  <c:v>0.13037604538630845</c:v>
                </c:pt>
                <c:pt idx="253">
                  <c:v>0.12793736636122877</c:v>
                </c:pt>
                <c:pt idx="254">
                  <c:v>0.12555414660959685</c:v>
                </c:pt>
                <c:pt idx="255">
                  <c:v>0.12323641599630419</c:v>
                </c:pt>
                <c:pt idx="256">
                  <c:v>0.12096251785359304</c:v>
                </c:pt>
                <c:pt idx="257">
                  <c:v>0.11875137533408379</c:v>
                </c:pt>
                <c:pt idx="258">
                  <c:v>0.11657325093328524</c:v>
                </c:pt>
                <c:pt idx="259">
                  <c:v>0.11444297442825686</c:v>
                </c:pt>
                <c:pt idx="260">
                  <c:v>0.11236358638733637</c:v>
                </c:pt>
                <c:pt idx="261">
                  <c:v>0.11033662191933906</c:v>
                </c:pt>
                <c:pt idx="262">
                  <c:v>0.10834220110566255</c:v>
                </c:pt>
                <c:pt idx="263">
                  <c:v>0.10639402260276729</c:v>
                </c:pt>
                <c:pt idx="264">
                  <c:v>0.10447720561665712</c:v>
                </c:pt>
                <c:pt idx="265">
                  <c:v>0.10260655221356785</c:v>
                </c:pt>
                <c:pt idx="266">
                  <c:v>0.10077507920279767</c:v>
                </c:pt>
                <c:pt idx="267">
                  <c:v>9.8991796016629621E-2</c:v>
                </c:pt>
                <c:pt idx="268">
                  <c:v>9.7235813821013095E-2</c:v>
                </c:pt>
                <c:pt idx="269">
                  <c:v>9.5516166480965572E-2</c:v>
                </c:pt>
                <c:pt idx="270">
                  <c:v>9.3828419952250872E-2</c:v>
                </c:pt>
                <c:pt idx="271">
                  <c:v>9.2174141604422791E-2</c:v>
                </c:pt>
                <c:pt idx="272">
                  <c:v>9.0550126331335273E-2</c:v>
                </c:pt>
                <c:pt idx="273">
                  <c:v>8.8955945902568292E-2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99B6-41B2-B915-FCBA5A44A580}"/>
            </c:ext>
          </c:extLst>
        </c:ser>
        <c:ser>
          <c:idx val="1"/>
          <c:order val="1"/>
          <c:tx>
            <c:strRef>
              <c:f>Data!$H$26</c:f>
              <c:strCache>
                <c:ptCount val="1"/>
                <c:pt idx="0">
                  <c:v>Effective Pixel Count Height (MPx)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369.99999999999972</c:v>
                </c:pt>
                <c:pt idx="1">
                  <c:v>369.83179487482886</c:v>
                </c:pt>
                <c:pt idx="2">
                  <c:v>369.66308425449182</c:v>
                </c:pt>
                <c:pt idx="3">
                  <c:v>369.49287153144911</c:v>
                </c:pt>
                <c:pt idx="4">
                  <c:v>369.32255959208948</c:v>
                </c:pt>
                <c:pt idx="5">
                  <c:v>369.15132986946173</c:v>
                </c:pt>
                <c:pt idx="6">
                  <c:v>368.9796806773013</c:v>
                </c:pt>
                <c:pt idx="7">
                  <c:v>368.80698512932338</c:v>
                </c:pt>
                <c:pt idx="8">
                  <c:v>368.63334222977994</c:v>
                </c:pt>
                <c:pt idx="9">
                  <c:v>368.45945174961349</c:v>
                </c:pt>
                <c:pt idx="10">
                  <c:v>368.28527668038959</c:v>
                </c:pt>
                <c:pt idx="11">
                  <c:v>368.10979169814709</c:v>
                </c:pt>
                <c:pt idx="12">
                  <c:v>367.93424792946598</c:v>
                </c:pt>
                <c:pt idx="13">
                  <c:v>367.75711594506606</c:v>
                </c:pt>
                <c:pt idx="14">
                  <c:v>367.58044617166257</c:v>
                </c:pt>
                <c:pt idx="15">
                  <c:v>367.40386086944181</c:v>
                </c:pt>
                <c:pt idx="16">
                  <c:v>367.22627935545376</c:v>
                </c:pt>
                <c:pt idx="17">
                  <c:v>367.04851113807695</c:v>
                </c:pt>
                <c:pt idx="18">
                  <c:v>366.8704185956808</c:v>
                </c:pt>
                <c:pt idx="19">
                  <c:v>366.69309444589965</c:v>
                </c:pt>
                <c:pt idx="20">
                  <c:v>366.51493689921114</c:v>
                </c:pt>
                <c:pt idx="21">
                  <c:v>366.33627254947828</c:v>
                </c:pt>
                <c:pt idx="22">
                  <c:v>366.15708112407151</c:v>
                </c:pt>
                <c:pt idx="23">
                  <c:v>365.97929793301887</c:v>
                </c:pt>
                <c:pt idx="24">
                  <c:v>365.80124337903311</c:v>
                </c:pt>
                <c:pt idx="25">
                  <c:v>365.62238708589973</c:v>
                </c:pt>
                <c:pt idx="26">
                  <c:v>365.44307859336533</c:v>
                </c:pt>
                <c:pt idx="27">
                  <c:v>365.26354225724646</c:v>
                </c:pt>
                <c:pt idx="28">
                  <c:v>365.08354590452956</c:v>
                </c:pt>
                <c:pt idx="29">
                  <c:v>364.90479844530432</c:v>
                </c:pt>
                <c:pt idx="30">
                  <c:v>364.72599645631658</c:v>
                </c:pt>
                <c:pt idx="31">
                  <c:v>364.54678575778792</c:v>
                </c:pt>
                <c:pt idx="32">
                  <c:v>364.36580045041461</c:v>
                </c:pt>
                <c:pt idx="33">
                  <c:v>364.1849027621746</c:v>
                </c:pt>
                <c:pt idx="34">
                  <c:v>364.00437878800545</c:v>
                </c:pt>
                <c:pt idx="35">
                  <c:v>363.82333707163212</c:v>
                </c:pt>
                <c:pt idx="36">
                  <c:v>363.64109960661574</c:v>
                </c:pt>
                <c:pt idx="37">
                  <c:v>363.4594364006096</c:v>
                </c:pt>
                <c:pt idx="38">
                  <c:v>363.27755211304697</c:v>
                </c:pt>
                <c:pt idx="39">
                  <c:v>363.09432826916077</c:v>
                </c:pt>
                <c:pt idx="40">
                  <c:v>362.91149776132204</c:v>
                </c:pt>
                <c:pt idx="41">
                  <c:v>362.72783669140358</c:v>
                </c:pt>
                <c:pt idx="42">
                  <c:v>362.54325324552804</c:v>
                </c:pt>
                <c:pt idx="43">
                  <c:v>362.35747620975286</c:v>
                </c:pt>
                <c:pt idx="44">
                  <c:v>362.17167941235164</c:v>
                </c:pt>
                <c:pt idx="45">
                  <c:v>361.98604353220236</c:v>
                </c:pt>
                <c:pt idx="46">
                  <c:v>361.79965041585615</c:v>
                </c:pt>
                <c:pt idx="47">
                  <c:v>361.61320499501147</c:v>
                </c:pt>
                <c:pt idx="48">
                  <c:v>361.42670172177981</c:v>
                </c:pt>
                <c:pt idx="49">
                  <c:v>361.23808550996068</c:v>
                </c:pt>
                <c:pt idx="50">
                  <c:v>361.04843954768256</c:v>
                </c:pt>
                <c:pt idx="51">
                  <c:v>360.85914498557059</c:v>
                </c:pt>
                <c:pt idx="52">
                  <c:v>360.67052573557885</c:v>
                </c:pt>
                <c:pt idx="53">
                  <c:v>360.47998722016723</c:v>
                </c:pt>
                <c:pt idx="54">
                  <c:v>360.28847891038555</c:v>
                </c:pt>
                <c:pt idx="55">
                  <c:v>360.09638694690847</c:v>
                </c:pt>
                <c:pt idx="56">
                  <c:v>359.90321278752305</c:v>
                </c:pt>
                <c:pt idx="57">
                  <c:v>359.70912253467617</c:v>
                </c:pt>
                <c:pt idx="58">
                  <c:v>359.51500255703672</c:v>
                </c:pt>
                <c:pt idx="59">
                  <c:v>359.31910205037002</c:v>
                </c:pt>
                <c:pt idx="60">
                  <c:v>359.12253846989597</c:v>
                </c:pt>
                <c:pt idx="61">
                  <c:v>358.92628339056927</c:v>
                </c:pt>
                <c:pt idx="62">
                  <c:v>358.72818677251234</c:v>
                </c:pt>
                <c:pt idx="63">
                  <c:v>358.53028800280089</c:v>
                </c:pt>
                <c:pt idx="64">
                  <c:v>358.33153783935518</c:v>
                </c:pt>
                <c:pt idx="65">
                  <c:v>358.13145276793193</c:v>
                </c:pt>
                <c:pt idx="66">
                  <c:v>357.93040467769089</c:v>
                </c:pt>
                <c:pt idx="67">
                  <c:v>357.72840442552979</c:v>
                </c:pt>
                <c:pt idx="68">
                  <c:v>357.52437213895274</c:v>
                </c:pt>
                <c:pt idx="69">
                  <c:v>357.31845541228097</c:v>
                </c:pt>
                <c:pt idx="70">
                  <c:v>357.1112846458422</c:v>
                </c:pt>
                <c:pt idx="71">
                  <c:v>356.90527975237717</c:v>
                </c:pt>
                <c:pt idx="72">
                  <c:v>356.69882941075554</c:v>
                </c:pt>
                <c:pt idx="73">
                  <c:v>356.49015730493602</c:v>
                </c:pt>
                <c:pt idx="74">
                  <c:v>356.28015393581586</c:v>
                </c:pt>
                <c:pt idx="75">
                  <c:v>356.0694888911267</c:v>
                </c:pt>
                <c:pt idx="76">
                  <c:v>355.85679227790922</c:v>
                </c:pt>
                <c:pt idx="77">
                  <c:v>355.64225135159239</c:v>
                </c:pt>
                <c:pt idx="78">
                  <c:v>355.42622931821785</c:v>
                </c:pt>
                <c:pt idx="79">
                  <c:v>355.21006587211059</c:v>
                </c:pt>
                <c:pt idx="80">
                  <c:v>354.99433999929101</c:v>
                </c:pt>
                <c:pt idx="81">
                  <c:v>354.7761533799594</c:v>
                </c:pt>
                <c:pt idx="82">
                  <c:v>354.55614728490872</c:v>
                </c:pt>
                <c:pt idx="83">
                  <c:v>354.33426499931664</c:v>
                </c:pt>
                <c:pt idx="84">
                  <c:v>354.11076991953627</c:v>
                </c:pt>
                <c:pt idx="85">
                  <c:v>353.88574386427416</c:v>
                </c:pt>
                <c:pt idx="86">
                  <c:v>353.65857959266901</c:v>
                </c:pt>
                <c:pt idx="87">
                  <c:v>353.4309291560491</c:v>
                </c:pt>
                <c:pt idx="88">
                  <c:v>353.20148699064856</c:v>
                </c:pt>
                <c:pt idx="89">
                  <c:v>352.97143076936698</c:v>
                </c:pt>
                <c:pt idx="90">
                  <c:v>352.73914220557589</c:v>
                </c:pt>
                <c:pt idx="91">
                  <c:v>352.50461901303396</c:v>
                </c:pt>
                <c:pt idx="92">
                  <c:v>352.26878200050783</c:v>
                </c:pt>
                <c:pt idx="93">
                  <c:v>352.03082522826151</c:v>
                </c:pt>
                <c:pt idx="94">
                  <c:v>351.79089907794105</c:v>
                </c:pt>
                <c:pt idx="95">
                  <c:v>351.54876009937755</c:v>
                </c:pt>
                <c:pt idx="96">
                  <c:v>351.30491305531814</c:v>
                </c:pt>
                <c:pt idx="97">
                  <c:v>351.05915807758146</c:v>
                </c:pt>
                <c:pt idx="98">
                  <c:v>350.81107665566662</c:v>
                </c:pt>
                <c:pt idx="99">
                  <c:v>350.56210546316959</c:v>
                </c:pt>
                <c:pt idx="100">
                  <c:v>350.31075455969176</c:v>
                </c:pt>
                <c:pt idx="101">
                  <c:v>350.0581278968138</c:v>
                </c:pt>
                <c:pt idx="102">
                  <c:v>349.80304819782469</c:v>
                </c:pt>
                <c:pt idx="103">
                  <c:v>349.54678071852896</c:v>
                </c:pt>
                <c:pt idx="104">
                  <c:v>349.28865462063845</c:v>
                </c:pt>
                <c:pt idx="105">
                  <c:v>349.02977740153898</c:v>
                </c:pt>
                <c:pt idx="106">
                  <c:v>348.77121671795959</c:v>
                </c:pt>
                <c:pt idx="107">
                  <c:v>348.51162692527919</c:v>
                </c:pt>
                <c:pt idx="108">
                  <c:v>348.25112477612936</c:v>
                </c:pt>
                <c:pt idx="109">
                  <c:v>347.99031185648732</c:v>
                </c:pt>
                <c:pt idx="110">
                  <c:v>347.72899626185807</c:v>
                </c:pt>
                <c:pt idx="111">
                  <c:v>347.46734503754732</c:v>
                </c:pt>
                <c:pt idx="112">
                  <c:v>347.20588281211224</c:v>
                </c:pt>
                <c:pt idx="113">
                  <c:v>346.94214311480863</c:v>
                </c:pt>
                <c:pt idx="114">
                  <c:v>346.6779220505075</c:v>
                </c:pt>
                <c:pt idx="115">
                  <c:v>346.41286301620636</c:v>
                </c:pt>
                <c:pt idx="116">
                  <c:v>346.14779523489949</c:v>
                </c:pt>
                <c:pt idx="117">
                  <c:v>345.88216700969343</c:v>
                </c:pt>
                <c:pt idx="118">
                  <c:v>345.61612905474573</c:v>
                </c:pt>
                <c:pt idx="119">
                  <c:v>345.34929918202511</c:v>
                </c:pt>
                <c:pt idx="120">
                  <c:v>345.08315418450371</c:v>
                </c:pt>
                <c:pt idx="121">
                  <c:v>344.81767607730166</c:v>
                </c:pt>
                <c:pt idx="122">
                  <c:v>344.55167031815029</c:v>
                </c:pt>
                <c:pt idx="123">
                  <c:v>344.28659817420532</c:v>
                </c:pt>
                <c:pt idx="124">
                  <c:v>344.02076381022664</c:v>
                </c:pt>
                <c:pt idx="125">
                  <c:v>343.75348747182272</c:v>
                </c:pt>
                <c:pt idx="126">
                  <c:v>343.48928294386883</c:v>
                </c:pt>
                <c:pt idx="127">
                  <c:v>343.22333160301241</c:v>
                </c:pt>
                <c:pt idx="128">
                  <c:v>342.95688150418277</c:v>
                </c:pt>
                <c:pt idx="129">
                  <c:v>342.69206945200642</c:v>
                </c:pt>
                <c:pt idx="130">
                  <c:v>342.42579062688606</c:v>
                </c:pt>
                <c:pt idx="131">
                  <c:v>342.15866775387451</c:v>
                </c:pt>
                <c:pt idx="132">
                  <c:v>341.89437736779053</c:v>
                </c:pt>
                <c:pt idx="133">
                  <c:v>341.63193313665266</c:v>
                </c:pt>
                <c:pt idx="134">
                  <c:v>341.36673556202038</c:v>
                </c:pt>
                <c:pt idx="135">
                  <c:v>341.100391841857</c:v>
                </c:pt>
                <c:pt idx="136">
                  <c:v>340.83553169103709</c:v>
                </c:pt>
                <c:pt idx="137">
                  <c:v>340.56913618262507</c:v>
                </c:pt>
                <c:pt idx="138">
                  <c:v>340.30473021890703</c:v>
                </c:pt>
                <c:pt idx="139">
                  <c:v>340.04070557695246</c:v>
                </c:pt>
                <c:pt idx="140">
                  <c:v>339.77573898378006</c:v>
                </c:pt>
                <c:pt idx="141">
                  <c:v>339.51239635097369</c:v>
                </c:pt>
                <c:pt idx="142">
                  <c:v>339.24798703227708</c:v>
                </c:pt>
                <c:pt idx="143">
                  <c:v>338.98472572145306</c:v>
                </c:pt>
                <c:pt idx="144">
                  <c:v>338.72010379732131</c:v>
                </c:pt>
                <c:pt idx="145">
                  <c:v>338.45611524579397</c:v>
                </c:pt>
                <c:pt idx="146">
                  <c:v>338.19074503284105</c:v>
                </c:pt>
                <c:pt idx="147">
                  <c:v>337.92622883333138</c:v>
                </c:pt>
                <c:pt idx="148">
                  <c:v>337.66316005638259</c:v>
                </c:pt>
                <c:pt idx="149">
                  <c:v>337.40148201587652</c:v>
                </c:pt>
                <c:pt idx="150">
                  <c:v>337.13730360686077</c:v>
                </c:pt>
                <c:pt idx="151">
                  <c:v>336.87298821639388</c:v>
                </c:pt>
                <c:pt idx="152">
                  <c:v>336.6084870482668</c:v>
                </c:pt>
                <c:pt idx="153">
                  <c:v>336.34437697823427</c:v>
                </c:pt>
                <c:pt idx="154">
                  <c:v>336.08092441823595</c:v>
                </c:pt>
                <c:pt idx="155">
                  <c:v>335.81538780517809</c:v>
                </c:pt>
                <c:pt idx="156">
                  <c:v>335.55089233709089</c:v>
                </c:pt>
                <c:pt idx="157">
                  <c:v>335.28447785616356</c:v>
                </c:pt>
                <c:pt idx="158">
                  <c:v>335.0208311930117</c:v>
                </c:pt>
                <c:pt idx="159">
                  <c:v>334.75458661365701</c:v>
                </c:pt>
                <c:pt idx="160">
                  <c:v>334.48853359562764</c:v>
                </c:pt>
                <c:pt idx="161">
                  <c:v>334.22179761547926</c:v>
                </c:pt>
                <c:pt idx="162">
                  <c:v>333.95527294628556</c:v>
                </c:pt>
                <c:pt idx="163">
                  <c:v>333.68852428398793</c:v>
                </c:pt>
                <c:pt idx="164">
                  <c:v>333.42028909297755</c:v>
                </c:pt>
                <c:pt idx="165">
                  <c:v>333.15198215242623</c:v>
                </c:pt>
                <c:pt idx="166">
                  <c:v>332.8854372907806</c:v>
                </c:pt>
                <c:pt idx="167">
                  <c:v>332.61763262409551</c:v>
                </c:pt>
                <c:pt idx="168">
                  <c:v>332.34912640675924</c:v>
                </c:pt>
                <c:pt idx="169">
                  <c:v>332.07972290852325</c:v>
                </c:pt>
                <c:pt idx="170">
                  <c:v>331.81110672960671</c:v>
                </c:pt>
                <c:pt idx="171">
                  <c:v>331.54055394045258</c:v>
                </c:pt>
                <c:pt idx="172">
                  <c:v>331.26900402022136</c:v>
                </c:pt>
                <c:pt idx="173">
                  <c:v>330.9964404307521</c:v>
                </c:pt>
                <c:pt idx="174">
                  <c:v>330.7239943892958</c:v>
                </c:pt>
                <c:pt idx="175">
                  <c:v>330.45109613808165</c:v>
                </c:pt>
                <c:pt idx="176">
                  <c:v>330.17897770415965</c:v>
                </c:pt>
                <c:pt idx="177">
                  <c:v>329.90514228722094</c:v>
                </c:pt>
                <c:pt idx="178">
                  <c:v>329.62983358277626</c:v>
                </c:pt>
                <c:pt idx="179">
                  <c:v>329.35567764472756</c:v>
                </c:pt>
                <c:pt idx="180">
                  <c:v>329.07909298280816</c:v>
                </c:pt>
                <c:pt idx="181">
                  <c:v>328.80155023257817</c:v>
                </c:pt>
                <c:pt idx="182">
                  <c:v>328.52250619067848</c:v>
                </c:pt>
                <c:pt idx="183">
                  <c:v>328.24311653930903</c:v>
                </c:pt>
                <c:pt idx="184">
                  <c:v>327.96522767281226</c:v>
                </c:pt>
                <c:pt idx="185">
                  <c:v>327.68921915630642</c:v>
                </c:pt>
                <c:pt idx="186">
                  <c:v>327.41152024102325</c:v>
                </c:pt>
                <c:pt idx="187">
                  <c:v>327.13394475666166</c:v>
                </c:pt>
                <c:pt idx="188">
                  <c:v>326.8570215940681</c:v>
                </c:pt>
                <c:pt idx="189">
                  <c:v>326.57839441605097</c:v>
                </c:pt>
                <c:pt idx="190">
                  <c:v>326.29789524043252</c:v>
                </c:pt>
                <c:pt idx="191">
                  <c:v>326.01852371043395</c:v>
                </c:pt>
                <c:pt idx="192">
                  <c:v>325.73865102041037</c:v>
                </c:pt>
                <c:pt idx="193">
                  <c:v>325.46055606856157</c:v>
                </c:pt>
                <c:pt idx="194">
                  <c:v>325.18178908059269</c:v>
                </c:pt>
                <c:pt idx="195">
                  <c:v>324.90566798174183</c:v>
                </c:pt>
                <c:pt idx="196">
                  <c:v>324.62791423625544</c:v>
                </c:pt>
                <c:pt idx="197">
                  <c:v>324.35084275318775</c:v>
                </c:pt>
                <c:pt idx="198">
                  <c:v>324.07200685267384</c:v>
                </c:pt>
                <c:pt idx="199">
                  <c:v>323.79526702717283</c:v>
                </c:pt>
                <c:pt idx="200">
                  <c:v>323.51626574875468</c:v>
                </c:pt>
                <c:pt idx="201">
                  <c:v>323.23655722973319</c:v>
                </c:pt>
                <c:pt idx="202">
                  <c:v>322.95672713951359</c:v>
                </c:pt>
                <c:pt idx="203">
                  <c:v>322.67665612500338</c:v>
                </c:pt>
                <c:pt idx="204">
                  <c:v>322.39722943176275</c:v>
                </c:pt>
                <c:pt idx="205">
                  <c:v>322.11700708466185</c:v>
                </c:pt>
                <c:pt idx="206">
                  <c:v>321.83688736299791</c:v>
                </c:pt>
                <c:pt idx="207">
                  <c:v>321.55755753750367</c:v>
                </c:pt>
                <c:pt idx="208">
                  <c:v>321.27858584470295</c:v>
                </c:pt>
                <c:pt idx="209">
                  <c:v>320.99816440649005</c:v>
                </c:pt>
                <c:pt idx="210">
                  <c:v>320.71771809453816</c:v>
                </c:pt>
                <c:pt idx="211">
                  <c:v>320.43634028583989</c:v>
                </c:pt>
                <c:pt idx="212">
                  <c:v>320.15310432854943</c:v>
                </c:pt>
                <c:pt idx="213">
                  <c:v>319.86954204612948</c:v>
                </c:pt>
                <c:pt idx="214">
                  <c:v>319.58602381385907</c:v>
                </c:pt>
                <c:pt idx="215">
                  <c:v>319.30367953270206</c:v>
                </c:pt>
                <c:pt idx="216">
                  <c:v>319.02303100810104</c:v>
                </c:pt>
                <c:pt idx="217">
                  <c:v>318.74008135715627</c:v>
                </c:pt>
                <c:pt idx="218">
                  <c:v>318.45539899292811</c:v>
                </c:pt>
                <c:pt idx="219">
                  <c:v>318.17108037940062</c:v>
                </c:pt>
                <c:pt idx="220">
                  <c:v>317.88667462079491</c:v>
                </c:pt>
                <c:pt idx="221">
                  <c:v>317.60168889697951</c:v>
                </c:pt>
                <c:pt idx="222">
                  <c:v>317.31625009307788</c:v>
                </c:pt>
                <c:pt idx="223">
                  <c:v>317.03165399103875</c:v>
                </c:pt>
                <c:pt idx="224">
                  <c:v>316.74649188537319</c:v>
                </c:pt>
                <c:pt idx="225">
                  <c:v>316.45908919063316</c:v>
                </c:pt>
                <c:pt idx="226">
                  <c:v>316.17180493557868</c:v>
                </c:pt>
                <c:pt idx="227">
                  <c:v>315.88681148967925</c:v>
                </c:pt>
                <c:pt idx="228">
                  <c:v>315.59891658463988</c:v>
                </c:pt>
                <c:pt idx="229">
                  <c:v>315.31007375518845</c:v>
                </c:pt>
                <c:pt idx="230">
                  <c:v>315.02139121531059</c:v>
                </c:pt>
                <c:pt idx="231">
                  <c:v>314.73072821404429</c:v>
                </c:pt>
                <c:pt idx="232">
                  <c:v>314.44027396596096</c:v>
                </c:pt>
                <c:pt idx="233">
                  <c:v>314.14946509844509</c:v>
                </c:pt>
                <c:pt idx="234">
                  <c:v>313.85867093563081</c:v>
                </c:pt>
                <c:pt idx="235">
                  <c:v>313.56792442739049</c:v>
                </c:pt>
                <c:pt idx="236">
                  <c:v>313.27678697665056</c:v>
                </c:pt>
                <c:pt idx="237">
                  <c:v>312.98448415608749</c:v>
                </c:pt>
                <c:pt idx="238">
                  <c:v>312.68964821328689</c:v>
                </c:pt>
                <c:pt idx="239">
                  <c:v>312.39532089568922</c:v>
                </c:pt>
                <c:pt idx="240">
                  <c:v>312.09963392865734</c:v>
                </c:pt>
                <c:pt idx="241">
                  <c:v>311.80455071893005</c:v>
                </c:pt>
                <c:pt idx="242">
                  <c:v>311.50822609964803</c:v>
                </c:pt>
                <c:pt idx="243">
                  <c:v>311.21095346708188</c:v>
                </c:pt>
                <c:pt idx="244">
                  <c:v>310.91273496077969</c:v>
                </c:pt>
                <c:pt idx="245">
                  <c:v>310.61384637502061</c:v>
                </c:pt>
                <c:pt idx="246">
                  <c:v>310.31445305350394</c:v>
                </c:pt>
                <c:pt idx="247">
                  <c:v>310.01399017913803</c:v>
                </c:pt>
                <c:pt idx="248">
                  <c:v>309.71436729661974</c:v>
                </c:pt>
                <c:pt idx="249">
                  <c:v>309.41579746844411</c:v>
                </c:pt>
                <c:pt idx="250">
                  <c:v>309.11262062076628</c:v>
                </c:pt>
                <c:pt idx="251">
                  <c:v>308.81012141273681</c:v>
                </c:pt>
                <c:pt idx="252">
                  <c:v>308.50550379044682</c:v>
                </c:pt>
                <c:pt idx="253">
                  <c:v>308.20023603047423</c:v>
                </c:pt>
                <c:pt idx="254">
                  <c:v>307.89403058207392</c:v>
                </c:pt>
                <c:pt idx="255">
                  <c:v>307.58843188545939</c:v>
                </c:pt>
                <c:pt idx="256">
                  <c:v>307.28079577183303</c:v>
                </c:pt>
                <c:pt idx="257">
                  <c:v>306.97389503273018</c:v>
                </c:pt>
                <c:pt idx="258">
                  <c:v>306.66376965384927</c:v>
                </c:pt>
                <c:pt idx="259">
                  <c:v>306.35263055730672</c:v>
                </c:pt>
                <c:pt idx="260">
                  <c:v>306.04113076890019</c:v>
                </c:pt>
                <c:pt idx="261">
                  <c:v>305.72974942254154</c:v>
                </c:pt>
                <c:pt idx="262">
                  <c:v>305.41558935097828</c:v>
                </c:pt>
                <c:pt idx="263">
                  <c:v>305.10094106784953</c:v>
                </c:pt>
                <c:pt idx="264">
                  <c:v>304.78353616687974</c:v>
                </c:pt>
                <c:pt idx="265">
                  <c:v>304.46597197993816</c:v>
                </c:pt>
                <c:pt idx="266">
                  <c:v>304.14726953864471</c:v>
                </c:pt>
                <c:pt idx="267">
                  <c:v>303.82923036840867</c:v>
                </c:pt>
                <c:pt idx="268">
                  <c:v>303.50829743397708</c:v>
                </c:pt>
                <c:pt idx="269">
                  <c:v>303.18622282021209</c:v>
                </c:pt>
                <c:pt idx="270">
                  <c:v>302.86231721554572</c:v>
                </c:pt>
                <c:pt idx="271">
                  <c:v>302.53701308351447</c:v>
                </c:pt>
                <c:pt idx="272">
                  <c:v>302.20980988323993</c:v>
                </c:pt>
                <c:pt idx="273">
                  <c:v>301.88073428403538</c:v>
                </c:pt>
              </c:numCache>
            </c:numRef>
          </c:xVal>
          <c:yVal>
            <c:numRef>
              <c:f>Data!$H$27:$H$300</c:f>
              <c:numCache>
                <c:formatCode>General</c:formatCode>
                <c:ptCount val="274"/>
                <c:pt idx="0">
                  <c:v>7.9266654922605557</c:v>
                </c:pt>
                <c:pt idx="1">
                  <c:v>8.7176907052279002</c:v>
                </c:pt>
                <c:pt idx="2">
                  <c:v>9.6372596819584508</c:v>
                </c:pt>
                <c:pt idx="3">
                  <c:v>9.9922969205261278</c:v>
                </c:pt>
                <c:pt idx="4">
                  <c:v>9.8810908450028361</c:v>
                </c:pt>
                <c:pt idx="5">
                  <c:v>9.7710369402816646</c:v>
                </c:pt>
                <c:pt idx="6">
                  <c:v>9.662439944439031</c:v>
                </c:pt>
                <c:pt idx="7">
                  <c:v>9.5548897069026921</c:v>
                </c:pt>
                <c:pt idx="8">
                  <c:v>9.4484421976346393</c:v>
                </c:pt>
                <c:pt idx="9">
                  <c:v>9.3435091067234133</c:v>
                </c:pt>
                <c:pt idx="10">
                  <c:v>9.240041647840469</c:v>
                </c:pt>
                <c:pt idx="11">
                  <c:v>9.1374195123544872</c:v>
                </c:pt>
                <c:pt idx="12">
                  <c:v>9.0363602060294195</c:v>
                </c:pt>
                <c:pt idx="13">
                  <c:v>8.9359728385356636</c:v>
                </c:pt>
                <c:pt idx="14">
                  <c:v>8.8374023818438143</c:v>
                </c:pt>
                <c:pt idx="15">
                  <c:v>8.7403994610160396</c:v>
                </c:pt>
                <c:pt idx="16">
                  <c:v>8.6443513257561566</c:v>
                </c:pt>
                <c:pt idx="17">
                  <c:v>8.5496805166388228</c:v>
                </c:pt>
                <c:pt idx="18">
                  <c:v>8.4562903717842524</c:v>
                </c:pt>
                <c:pt idx="19">
                  <c:v>8.3647196340340049</c:v>
                </c:pt>
                <c:pt idx="20">
                  <c:v>8.2741136283913921</c:v>
                </c:pt>
                <c:pt idx="21">
                  <c:v>8.1846264179308914</c:v>
                </c:pt>
                <c:pt idx="22">
                  <c:v>8.096232438602744</c:v>
                </c:pt>
                <c:pt idx="23">
                  <c:v>8.0098499621010095</c:v>
                </c:pt>
                <c:pt idx="24">
                  <c:v>7.9246245724453228</c:v>
                </c:pt>
                <c:pt idx="25">
                  <c:v>7.8402888259212862</c:v>
                </c:pt>
                <c:pt idx="26">
                  <c:v>7.7569960875334329</c:v>
                </c:pt>
                <c:pt idx="27">
                  <c:v>7.6748333151486765</c:v>
                </c:pt>
                <c:pt idx="28">
                  <c:v>7.5936773813619016</c:v>
                </c:pt>
                <c:pt idx="29">
                  <c:v>7.5142676274751539</c:v>
                </c:pt>
                <c:pt idx="30">
                  <c:v>7.4359906261945472</c:v>
                </c:pt>
                <c:pt idx="31">
                  <c:v>7.3586737797893687</c:v>
                </c:pt>
                <c:pt idx="32">
                  <c:v>7.2817267300669926</c:v>
                </c:pt>
                <c:pt idx="33">
                  <c:v>7.2059354941472735</c:v>
                </c:pt>
                <c:pt idx="34">
                  <c:v>7.1313945688059874</c:v>
                </c:pt>
                <c:pt idx="35">
                  <c:v>7.0577164987170455</c:v>
                </c:pt>
                <c:pt idx="36">
                  <c:v>6.9846202150194667</c:v>
                </c:pt>
                <c:pt idx="37">
                  <c:v>6.9128011357995041</c:v>
                </c:pt>
                <c:pt idx="38">
                  <c:v>6.8419221996842836</c:v>
                </c:pt>
                <c:pt idx="39">
                  <c:v>6.7715414226354218</c:v>
                </c:pt>
                <c:pt idx="40">
                  <c:v>6.7023133725980957</c:v>
                </c:pt>
                <c:pt idx="41">
                  <c:v>6.6337595069607111</c:v>
                </c:pt>
                <c:pt idx="42">
                  <c:v>6.5019899183072321</c:v>
                </c:pt>
                <c:pt idx="43">
                  <c:v>6.4192260438741675</c:v>
                </c:pt>
                <c:pt idx="44">
                  <c:v>6.4320247589948751</c:v>
                </c:pt>
                <c:pt idx="45">
                  <c:v>6.3665895576961224</c:v>
                </c:pt>
                <c:pt idx="46">
                  <c:v>6.3018151158540903</c:v>
                </c:pt>
                <c:pt idx="47">
                  <c:v>6.2379353684779772</c:v>
                </c:pt>
                <c:pt idx="48">
                  <c:v>6.174932487871077</c:v>
                </c:pt>
                <c:pt idx="49">
                  <c:v>6.1121112542918246</c:v>
                </c:pt>
                <c:pt idx="50">
                  <c:v>6.0498382542702966</c:v>
                </c:pt>
                <c:pt idx="51">
                  <c:v>5.9885554433699557</c:v>
                </c:pt>
                <c:pt idx="52">
                  <c:v>5.9283447009584505</c:v>
                </c:pt>
                <c:pt idx="53">
                  <c:v>5.8683705023730921</c:v>
                </c:pt>
                <c:pt idx="54">
                  <c:v>5.8089354285433545</c:v>
                </c:pt>
                <c:pt idx="55">
                  <c:v>5.7501541061623387</c:v>
                </c:pt>
                <c:pt idx="56">
                  <c:v>5.691869486403049</c:v>
                </c:pt>
                <c:pt idx="57">
                  <c:v>5.6341293150499494</c:v>
                </c:pt>
                <c:pt idx="58">
                  <c:v>5.5771882880924899</c:v>
                </c:pt>
                <c:pt idx="59">
                  <c:v>5.5205292497153318</c:v>
                </c:pt>
                <c:pt idx="60">
                  <c:v>5.464475684434511</c:v>
                </c:pt>
                <c:pt idx="61">
                  <c:v>5.4092923032201901</c:v>
                </c:pt>
                <c:pt idx="62">
                  <c:v>5.354369321459532</c:v>
                </c:pt>
                <c:pt idx="63">
                  <c:v>5.3002676877215888</c:v>
                </c:pt>
                <c:pt idx="64">
                  <c:v>5.2466903622698435</c:v>
                </c:pt>
                <c:pt idx="65">
                  <c:v>5.1935056331809974</c:v>
                </c:pt>
                <c:pt idx="66">
                  <c:v>5.1408115465170381</c:v>
                </c:pt>
                <c:pt idx="67">
                  <c:v>5.0886079453270643</c:v>
                </c:pt>
                <c:pt idx="68">
                  <c:v>5.036618509622838</c:v>
                </c:pt>
                <c:pt idx="69">
                  <c:v>4.9848884696085287</c:v>
                </c:pt>
                <c:pt idx="70">
                  <c:v>4.9335794059646823</c:v>
                </c:pt>
                <c:pt idx="71">
                  <c:v>4.8832777026355441</c:v>
                </c:pt>
                <c:pt idx="72">
                  <c:v>4.8335730148573166</c:v>
                </c:pt>
                <c:pt idx="73">
                  <c:v>4.7840383255879289</c:v>
                </c:pt>
                <c:pt idx="74">
                  <c:v>4.7348900310828972</c:v>
                </c:pt>
                <c:pt idx="75">
                  <c:v>4.6862819003936975</c:v>
                </c:pt>
                <c:pt idx="76">
                  <c:v>4.6378982760016818</c:v>
                </c:pt>
                <c:pt idx="77">
                  <c:v>4.589787813053495</c:v>
                </c:pt>
                <c:pt idx="78">
                  <c:v>4.5420351500477834</c:v>
                </c:pt>
                <c:pt idx="79">
                  <c:v>4.4949314116692998</c:v>
                </c:pt>
                <c:pt idx="80">
                  <c:v>4.448588864713896</c:v>
                </c:pt>
                <c:pt idx="81">
                  <c:v>4.402381831378837</c:v>
                </c:pt>
                <c:pt idx="82">
                  <c:v>4.3564532849154904</c:v>
                </c:pt>
                <c:pt idx="83">
                  <c:v>4.3107956750429199</c:v>
                </c:pt>
                <c:pt idx="84">
                  <c:v>4.2654663843492573</c:v>
                </c:pt>
                <c:pt idx="85">
                  <c:v>4.2204835028880172</c:v>
                </c:pt>
                <c:pt idx="86">
                  <c:v>4.1757292701561761</c:v>
                </c:pt>
                <c:pt idx="87">
                  <c:v>4.1315281635505237</c:v>
                </c:pt>
                <c:pt idx="88">
                  <c:v>4.0876241185944471</c:v>
                </c:pt>
                <c:pt idx="89">
                  <c:v>4.0442404475523865</c:v>
                </c:pt>
                <c:pt idx="90">
                  <c:v>4.0010716664033366</c:v>
                </c:pt>
                <c:pt idx="91">
                  <c:v>3.9581235527552199</c:v>
                </c:pt>
                <c:pt idx="92">
                  <c:v>3.9155670162605665</c:v>
                </c:pt>
                <c:pt idx="93">
                  <c:v>3.873258278235634</c:v>
                </c:pt>
                <c:pt idx="94">
                  <c:v>3.831228176992306</c:v>
                </c:pt>
                <c:pt idx="95">
                  <c:v>3.7894383288447493</c:v>
                </c:pt>
                <c:pt idx="96">
                  <c:v>3.7479789169506978</c:v>
                </c:pt>
                <c:pt idx="97">
                  <c:v>3.7068176869314566</c:v>
                </c:pt>
                <c:pt idx="98">
                  <c:v>3.6658884485510859</c:v>
                </c:pt>
                <c:pt idx="99">
                  <c:v>3.6254281819613863</c:v>
                </c:pt>
                <c:pt idx="100">
                  <c:v>3.5851947716416439</c:v>
                </c:pt>
                <c:pt idx="101">
                  <c:v>3.5453662655583869</c:v>
                </c:pt>
                <c:pt idx="102">
                  <c:v>3.5057584995250175</c:v>
                </c:pt>
                <c:pt idx="103">
                  <c:v>3.4665689604995333</c:v>
                </c:pt>
                <c:pt idx="104">
                  <c:v>3.4276938667728007</c:v>
                </c:pt>
                <c:pt idx="105">
                  <c:v>3.3892972753094326</c:v>
                </c:pt>
                <c:pt idx="106">
                  <c:v>3.3515274500216012</c:v>
                </c:pt>
                <c:pt idx="107">
                  <c:v>3.3141788393271576</c:v>
                </c:pt>
                <c:pt idx="108">
                  <c:v>3.2772634512935839</c:v>
                </c:pt>
                <c:pt idx="109">
                  <c:v>3.2408595004984284</c:v>
                </c:pt>
                <c:pt idx="110">
                  <c:v>3.2049319896329695</c:v>
                </c:pt>
                <c:pt idx="111">
                  <c:v>3.1694959173283932</c:v>
                </c:pt>
                <c:pt idx="112">
                  <c:v>3.1346124353299993</c:v>
                </c:pt>
                <c:pt idx="113">
                  <c:v>3.0999485401576585</c:v>
                </c:pt>
                <c:pt idx="114">
                  <c:v>3.0657384010056123</c:v>
                </c:pt>
                <c:pt idx="115">
                  <c:v>3.0319297357548698</c:v>
                </c:pt>
                <c:pt idx="116">
                  <c:v>2.9986209733384692</c:v>
                </c:pt>
                <c:pt idx="117">
                  <c:v>2.9657348004538582</c:v>
                </c:pt>
                <c:pt idx="118">
                  <c:v>2.9332831609738097</c:v>
                </c:pt>
                <c:pt idx="119">
                  <c:v>2.9012134604822273</c:v>
                </c:pt>
                <c:pt idx="120">
                  <c:v>2.8696944449515773</c:v>
                </c:pt>
                <c:pt idx="121">
                  <c:v>2.8387116469559217</c:v>
                </c:pt>
                <c:pt idx="122">
                  <c:v>2.8081167203742989</c:v>
                </c:pt>
                <c:pt idx="123">
                  <c:v>2.7780683742421783</c:v>
                </c:pt>
                <c:pt idx="124">
                  <c:v>2.7483657783592621</c:v>
                </c:pt>
                <c:pt idx="125">
                  <c:v>2.718930300021499</c:v>
                </c:pt>
                <c:pt idx="126">
                  <c:v>2.6902473800220217</c:v>
                </c:pt>
                <c:pt idx="127">
                  <c:v>2.6617831564179033</c:v>
                </c:pt>
                <c:pt idx="128">
                  <c:v>2.6336689013801138</c:v>
                </c:pt>
                <c:pt idx="129">
                  <c:v>2.6061202329548929</c:v>
                </c:pt>
                <c:pt idx="130">
                  <c:v>2.5788066318974399</c:v>
                </c:pt>
                <c:pt idx="131">
                  <c:v>2.5517899906772348</c:v>
                </c:pt>
                <c:pt idx="132">
                  <c:v>2.5254311007670553</c:v>
                </c:pt>
                <c:pt idx="133">
                  <c:v>2.4996152757013426</c:v>
                </c:pt>
                <c:pt idx="134">
                  <c:v>2.4738855258742669</c:v>
                </c:pt>
                <c:pt idx="135">
                  <c:v>2.4483993133533701</c:v>
                </c:pt>
                <c:pt idx="136">
                  <c:v>2.4234013906933498</c:v>
                </c:pt>
                <c:pt idx="137">
                  <c:v>2.3986008086263597</c:v>
                </c:pt>
                <c:pt idx="138">
                  <c:v>2.3743189268918048</c:v>
                </c:pt>
                <c:pt idx="139">
                  <c:v>2.3503978193352908</c:v>
                </c:pt>
                <c:pt idx="140">
                  <c:v>2.3267129840988323</c:v>
                </c:pt>
                <c:pt idx="141">
                  <c:v>2.3034870615575005</c:v>
                </c:pt>
                <c:pt idx="142">
                  <c:v>2.2804763652654145</c:v>
                </c:pt>
                <c:pt idx="143">
                  <c:v>2.2578682540632706</c:v>
                </c:pt>
                <c:pt idx="144">
                  <c:v>2.2354424982555909</c:v>
                </c:pt>
                <c:pt idx="145">
                  <c:v>2.2133642662586572</c:v>
                </c:pt>
                <c:pt idx="146">
                  <c:v>2.1914612957573913</c:v>
                </c:pt>
                <c:pt idx="147">
                  <c:v>2.1699141062111891</c:v>
                </c:pt>
                <c:pt idx="148">
                  <c:v>2.1487625996756461</c:v>
                </c:pt>
                <c:pt idx="149">
                  <c:v>2.1279931805411567</c:v>
                </c:pt>
                <c:pt idx="150">
                  <c:v>2.1072942223304114</c:v>
                </c:pt>
                <c:pt idx="151">
                  <c:v>2.0868504837223663</c:v>
                </c:pt>
                <c:pt idx="152">
                  <c:v>2.0666542946873396</c:v>
                </c:pt>
                <c:pt idx="153">
                  <c:v>2.0467451120082814</c:v>
                </c:pt>
                <c:pt idx="154">
                  <c:v>2.0271373120254856</c:v>
                </c:pt>
                <c:pt idx="155">
                  <c:v>2.0076247584774265</c:v>
                </c:pt>
                <c:pt idx="156">
                  <c:v>1.9884345237608556</c:v>
                </c:pt>
                <c:pt idx="157">
                  <c:v>1.9693490397156539</c:v>
                </c:pt>
                <c:pt idx="158">
                  <c:v>1.9506990135810933</c:v>
                </c:pt>
                <c:pt idx="159">
                  <c:v>1.9321007968355104</c:v>
                </c:pt>
                <c:pt idx="160">
                  <c:v>1.8965925218659627</c:v>
                </c:pt>
                <c:pt idx="161">
                  <c:v>1.8001031268419843</c:v>
                </c:pt>
                <c:pt idx="162">
                  <c:v>1.7107117727278462</c:v>
                </c:pt>
                <c:pt idx="163">
                  <c:v>1.6276102355284152</c:v>
                </c:pt>
                <c:pt idx="164">
                  <c:v>1.5498737984680981</c:v>
                </c:pt>
                <c:pt idx="165">
                  <c:v>1.4774344992770558</c:v>
                </c:pt>
                <c:pt idx="166">
                  <c:v>1.4102714406089023</c:v>
                </c:pt>
                <c:pt idx="167">
                  <c:v>1.3471926796324039</c:v>
                </c:pt>
                <c:pt idx="168">
                  <c:v>1.2880028459778381</c:v>
                </c:pt>
                <c:pt idx="169">
                  <c:v>1.2323553124601196</c:v>
                </c:pt>
                <c:pt idx="170">
                  <c:v>1.1802956710540462</c:v>
                </c:pt>
                <c:pt idx="171">
                  <c:v>1.1310405462735984</c:v>
                </c:pt>
                <c:pt idx="172">
                  <c:v>1.08455964321498</c:v>
                </c:pt>
                <c:pt idx="173">
                  <c:v>1.0406514866520005</c:v>
                </c:pt>
                <c:pt idx="174">
                  <c:v>0.99930161077944912</c:v>
                </c:pt>
                <c:pt idx="175">
                  <c:v>0.96023690232406322</c:v>
                </c:pt>
                <c:pt idx="176">
                  <c:v>0.92345644919435699</c:v>
                </c:pt>
                <c:pt idx="177">
                  <c:v>0.88847508327790203</c:v>
                </c:pt>
                <c:pt idx="178">
                  <c:v>0.8552126838483064</c:v>
                </c:pt>
                <c:pt idx="179">
                  <c:v>0.82385601758563898</c:v>
                </c:pt>
                <c:pt idx="180">
                  <c:v>0.79388375331635641</c:v>
                </c:pt>
                <c:pt idx="181">
                  <c:v>0.76537098006810911</c:v>
                </c:pt>
                <c:pt idx="182">
                  <c:v>0.73817582655174618</c:v>
                </c:pt>
                <c:pt idx="183">
                  <c:v>0.71232676122835237</c:v>
                </c:pt>
                <c:pt idx="184">
                  <c:v>0.68789599462633944</c:v>
                </c:pt>
                <c:pt idx="185">
                  <c:v>0.66481214570761371</c:v>
                </c:pt>
                <c:pt idx="186">
                  <c:v>0.64270004398972336</c:v>
                </c:pt>
                <c:pt idx="187">
                  <c:v>0.62164395027665342</c:v>
                </c:pt>
                <c:pt idx="188">
                  <c:v>0.60161549899607514</c:v>
                </c:pt>
                <c:pt idx="189">
                  <c:v>0.58239004245079129</c:v>
                </c:pt>
                <c:pt idx="190">
                  <c:v>0.56391760556719339</c:v>
                </c:pt>
                <c:pt idx="191">
                  <c:v>0.54634709896234845</c:v>
                </c:pt>
                <c:pt idx="192">
                  <c:v>0.52952484370029451</c:v>
                </c:pt>
                <c:pt idx="193">
                  <c:v>0.51353802595764964</c:v>
                </c:pt>
                <c:pt idx="194">
                  <c:v>0.49820015637830467</c:v>
                </c:pt>
                <c:pt idx="195">
                  <c:v>0.48364872872650505</c:v>
                </c:pt>
                <c:pt idx="196">
                  <c:v>0.46961941367298998</c:v>
                </c:pt>
                <c:pt idx="197">
                  <c:v>0.4561994066418863</c:v>
                </c:pt>
                <c:pt idx="198">
                  <c:v>0.44324255155390963</c:v>
                </c:pt>
                <c:pt idx="199">
                  <c:v>0.43089854244368775</c:v>
                </c:pt>
                <c:pt idx="200">
                  <c:v>0.41894633088585992</c:v>
                </c:pt>
                <c:pt idx="201">
                  <c:v>0.40743475189755385</c:v>
                </c:pt>
                <c:pt idx="202">
                  <c:v>0.39636586815260688</c:v>
                </c:pt>
                <c:pt idx="203">
                  <c:v>0.385713148035353</c:v>
                </c:pt>
                <c:pt idx="204">
                  <c:v>0.3754881431591689</c:v>
                </c:pt>
                <c:pt idx="205">
                  <c:v>0.36561851871613493</c:v>
                </c:pt>
                <c:pt idx="206">
                  <c:v>0.35611856422143673</c:v>
                </c:pt>
                <c:pt idx="207">
                  <c:v>0.34699226967016633</c:v>
                </c:pt>
                <c:pt idx="208">
                  <c:v>0.33820694159459924</c:v>
                </c:pt>
                <c:pt idx="209">
                  <c:v>0.32969197824361529</c:v>
                </c:pt>
                <c:pt idx="210">
                  <c:v>0.32147838025395559</c:v>
                </c:pt>
                <c:pt idx="211">
                  <c:v>0.31352711777573089</c:v>
                </c:pt>
                <c:pt idx="212">
                  <c:v>0.30580289968615926</c:v>
                </c:pt>
                <c:pt idx="213">
                  <c:v>0.29833796217780495</c:v>
                </c:pt>
                <c:pt idx="214">
                  <c:v>0.29113035887411759</c:v>
                </c:pt>
                <c:pt idx="215">
                  <c:v>0.28419582217361633</c:v>
                </c:pt>
                <c:pt idx="216">
                  <c:v>0.27753290133419523</c:v>
                </c:pt>
                <c:pt idx="217">
                  <c:v>0.27103736797860473</c:v>
                </c:pt>
                <c:pt idx="218">
                  <c:v>0.26471733775297285</c:v>
                </c:pt>
                <c:pt idx="219">
                  <c:v>0.25861167393281864</c:v>
                </c:pt>
                <c:pt idx="220">
                  <c:v>0.25270163323744577</c:v>
                </c:pt>
                <c:pt idx="221">
                  <c:v>0.24696933871578425</c:v>
                </c:pt>
                <c:pt idx="222">
                  <c:v>0.24141043794451686</c:v>
                </c:pt>
                <c:pt idx="223">
                  <c:v>0.23604228768986371</c:v>
                </c:pt>
                <c:pt idx="224">
                  <c:v>0.23083092591664534</c:v>
                </c:pt>
                <c:pt idx="225">
                  <c:v>0.22574134956982336</c:v>
                </c:pt>
                <c:pt idx="226">
                  <c:v>0.22081056096488585</c:v>
                </c:pt>
                <c:pt idx="227">
                  <c:v>0.2160677044280408</c:v>
                </c:pt>
                <c:pt idx="228">
                  <c:v>0.21142090745901249</c:v>
                </c:pt>
                <c:pt idx="229">
                  <c:v>0.20689888527985822</c:v>
                </c:pt>
                <c:pt idx="230">
                  <c:v>0.20251409029705539</c:v>
                </c:pt>
                <c:pt idx="231">
                  <c:v>0.1982300069994416</c:v>
                </c:pt>
                <c:pt idx="232">
                  <c:v>0.19407505337683578</c:v>
                </c:pt>
                <c:pt idx="233">
                  <c:v>0.19003643976848811</c:v>
                </c:pt>
                <c:pt idx="234">
                  <c:v>0.18611490625744348</c:v>
                </c:pt>
                <c:pt idx="235">
                  <c:v>0.18230647192468341</c:v>
                </c:pt>
                <c:pt idx="236">
                  <c:v>0.1786013962838405</c:v>
                </c:pt>
                <c:pt idx="237">
                  <c:v>0.17498665893315926</c:v>
                </c:pt>
                <c:pt idx="238">
                  <c:v>0.17144342045417066</c:v>
                </c:pt>
                <c:pt idx="239">
                  <c:v>0.16800552508559435</c:v>
                </c:pt>
                <c:pt idx="240">
                  <c:v>0.16464794514447215</c:v>
                </c:pt>
                <c:pt idx="241">
                  <c:v>0.1613898727867995</c:v>
                </c:pt>
                <c:pt idx="242">
                  <c:v>0.15820789349281372</c:v>
                </c:pt>
                <c:pt idx="243">
                  <c:v>0.15510293235336819</c:v>
                </c:pt>
                <c:pt idx="244">
                  <c:v>0.15207273475894093</c:v>
                </c:pt>
                <c:pt idx="245">
                  <c:v>0.14911779282605392</c:v>
                </c:pt>
                <c:pt idx="246">
                  <c:v>0.14623733926749247</c:v>
                </c:pt>
                <c:pt idx="247">
                  <c:v>0.14342378198020467</c:v>
                </c:pt>
                <c:pt idx="248">
                  <c:v>0.14069242830562353</c:v>
                </c:pt>
                <c:pt idx="249">
                  <c:v>0.13804198731524997</c:v>
                </c:pt>
                <c:pt idx="250">
                  <c:v>0.1354210104932308</c:v>
                </c:pt>
                <c:pt idx="251">
                  <c:v>0.13287415827613883</c:v>
                </c:pt>
                <c:pt idx="252">
                  <c:v>0.13037604538630845</c:v>
                </c:pt>
                <c:pt idx="253">
                  <c:v>0.12793736636122877</c:v>
                </c:pt>
                <c:pt idx="254">
                  <c:v>0.12555414660959685</c:v>
                </c:pt>
                <c:pt idx="255">
                  <c:v>0.12323641599630419</c:v>
                </c:pt>
                <c:pt idx="256">
                  <c:v>0.12096251785359304</c:v>
                </c:pt>
                <c:pt idx="257">
                  <c:v>0.11875137533408379</c:v>
                </c:pt>
                <c:pt idx="258">
                  <c:v>0.11657325093328524</c:v>
                </c:pt>
                <c:pt idx="259">
                  <c:v>0.11444297442825686</c:v>
                </c:pt>
                <c:pt idx="260">
                  <c:v>0.11236358638733637</c:v>
                </c:pt>
                <c:pt idx="261">
                  <c:v>0.11033662191933906</c:v>
                </c:pt>
                <c:pt idx="262">
                  <c:v>0.10834220110566255</c:v>
                </c:pt>
                <c:pt idx="263">
                  <c:v>0.10639402260276729</c:v>
                </c:pt>
                <c:pt idx="264">
                  <c:v>0.10447720561665712</c:v>
                </c:pt>
                <c:pt idx="265">
                  <c:v>0.10260655221356785</c:v>
                </c:pt>
                <c:pt idx="266">
                  <c:v>0.10077507920279767</c:v>
                </c:pt>
                <c:pt idx="267">
                  <c:v>9.8991796016629621E-2</c:v>
                </c:pt>
                <c:pt idx="268">
                  <c:v>9.7235813821013095E-2</c:v>
                </c:pt>
                <c:pt idx="269">
                  <c:v>9.5516166480965572E-2</c:v>
                </c:pt>
                <c:pt idx="270">
                  <c:v>9.3828419952250872E-2</c:v>
                </c:pt>
                <c:pt idx="271">
                  <c:v>9.2174141604422791E-2</c:v>
                </c:pt>
                <c:pt idx="272">
                  <c:v>9.0550126331335273E-2</c:v>
                </c:pt>
                <c:pt idx="273">
                  <c:v>8.8955945902568292E-2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99B6-41B2-B915-FCBA5A44A5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7799040"/>
        <c:axId val="187800960"/>
      </c:scatterChart>
      <c:valAx>
        <c:axId val="187799040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87800960"/>
        <c:crosses val="autoZero"/>
        <c:crossBetween val="midCat"/>
      </c:valAx>
      <c:valAx>
        <c:axId val="187800960"/>
        <c:scaling>
          <c:orientation val="minMax"/>
          <c:max val="10"/>
        </c:scaling>
        <c:delete val="0"/>
        <c:axPos val="l"/>
        <c:majorGridlines/>
        <c:minorGridlines/>
        <c:title>
          <c:tx>
            <c:strRef>
              <c:f>Data!$G$25</c:f>
              <c:strCache>
                <c:ptCount val="1"/>
                <c:pt idx="0">
                  <c:v>Effective Pixel Count (MPx)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87799040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R42 Lateral </a:t>
            </a:r>
            <a:r>
              <a:rPr lang="en-US" dirty="0"/>
              <a:t>Resolution</a:t>
            </a:r>
          </a:p>
        </c:rich>
      </c:tx>
      <c:layout>
        <c:manualLayout>
          <c:xMode val="edge"/>
          <c:yMode val="edge"/>
          <c:x val="0.25581583552055992"/>
          <c:y val="2.7777777777777776E-2"/>
        </c:manualLayout>
      </c:layout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369.99999999999972</c:v>
                </c:pt>
                <c:pt idx="1">
                  <c:v>369.83179487482886</c:v>
                </c:pt>
                <c:pt idx="2">
                  <c:v>369.66308425449182</c:v>
                </c:pt>
                <c:pt idx="3">
                  <c:v>369.49287153144911</c:v>
                </c:pt>
                <c:pt idx="4">
                  <c:v>369.32255959208948</c:v>
                </c:pt>
                <c:pt idx="5">
                  <c:v>369.15132986946173</c:v>
                </c:pt>
                <c:pt idx="6">
                  <c:v>368.9796806773013</c:v>
                </c:pt>
                <c:pt idx="7">
                  <c:v>368.80698512932338</c:v>
                </c:pt>
                <c:pt idx="8">
                  <c:v>368.63334222977994</c:v>
                </c:pt>
                <c:pt idx="9">
                  <c:v>368.45945174961349</c:v>
                </c:pt>
                <c:pt idx="10">
                  <c:v>368.28527668038959</c:v>
                </c:pt>
                <c:pt idx="11">
                  <c:v>368.10979169814709</c:v>
                </c:pt>
                <c:pt idx="12">
                  <c:v>367.93424792946598</c:v>
                </c:pt>
                <c:pt idx="13">
                  <c:v>367.75711594506606</c:v>
                </c:pt>
                <c:pt idx="14">
                  <c:v>367.58044617166257</c:v>
                </c:pt>
                <c:pt idx="15">
                  <c:v>367.40386086944181</c:v>
                </c:pt>
                <c:pt idx="16">
                  <c:v>367.22627935545376</c:v>
                </c:pt>
                <c:pt idx="17">
                  <c:v>367.04851113807695</c:v>
                </c:pt>
                <c:pt idx="18">
                  <c:v>366.8704185956808</c:v>
                </c:pt>
                <c:pt idx="19">
                  <c:v>366.69309444589965</c:v>
                </c:pt>
                <c:pt idx="20">
                  <c:v>366.51493689921114</c:v>
                </c:pt>
                <c:pt idx="21">
                  <c:v>366.33627254947828</c:v>
                </c:pt>
                <c:pt idx="22">
                  <c:v>366.15708112407151</c:v>
                </c:pt>
                <c:pt idx="23">
                  <c:v>365.97929793301887</c:v>
                </c:pt>
                <c:pt idx="24">
                  <c:v>365.80124337903311</c:v>
                </c:pt>
                <c:pt idx="25">
                  <c:v>365.62238708589973</c:v>
                </c:pt>
                <c:pt idx="26">
                  <c:v>365.44307859336533</c:v>
                </c:pt>
                <c:pt idx="27">
                  <c:v>365.26354225724646</c:v>
                </c:pt>
                <c:pt idx="28">
                  <c:v>365.08354590452956</c:v>
                </c:pt>
                <c:pt idx="29">
                  <c:v>364.90479844530432</c:v>
                </c:pt>
                <c:pt idx="30">
                  <c:v>364.72599645631658</c:v>
                </c:pt>
                <c:pt idx="31">
                  <c:v>364.54678575778792</c:v>
                </c:pt>
                <c:pt idx="32">
                  <c:v>364.36580045041461</c:v>
                </c:pt>
                <c:pt idx="33">
                  <c:v>364.1849027621746</c:v>
                </c:pt>
                <c:pt idx="34">
                  <c:v>364.00437878800545</c:v>
                </c:pt>
                <c:pt idx="35">
                  <c:v>363.82333707163212</c:v>
                </c:pt>
                <c:pt idx="36">
                  <c:v>363.64109960661574</c:v>
                </c:pt>
                <c:pt idx="37">
                  <c:v>363.4594364006096</c:v>
                </c:pt>
                <c:pt idx="38">
                  <c:v>363.27755211304697</c:v>
                </c:pt>
                <c:pt idx="39">
                  <c:v>363.09432826916077</c:v>
                </c:pt>
                <c:pt idx="40">
                  <c:v>362.91149776132204</c:v>
                </c:pt>
                <c:pt idx="41">
                  <c:v>362.72783669140358</c:v>
                </c:pt>
                <c:pt idx="42">
                  <c:v>362.54325324552804</c:v>
                </c:pt>
                <c:pt idx="43">
                  <c:v>362.35747620975286</c:v>
                </c:pt>
                <c:pt idx="44">
                  <c:v>362.17167941235164</c:v>
                </c:pt>
                <c:pt idx="45">
                  <c:v>361.98604353220236</c:v>
                </c:pt>
                <c:pt idx="46">
                  <c:v>361.79965041585615</c:v>
                </c:pt>
                <c:pt idx="47">
                  <c:v>361.61320499501147</c:v>
                </c:pt>
                <c:pt idx="48">
                  <c:v>361.42670172177981</c:v>
                </c:pt>
                <c:pt idx="49">
                  <c:v>361.23808550996068</c:v>
                </c:pt>
                <c:pt idx="50">
                  <c:v>361.04843954768256</c:v>
                </c:pt>
                <c:pt idx="51">
                  <c:v>360.85914498557059</c:v>
                </c:pt>
                <c:pt idx="52">
                  <c:v>360.67052573557885</c:v>
                </c:pt>
                <c:pt idx="53">
                  <c:v>360.47998722016723</c:v>
                </c:pt>
                <c:pt idx="54">
                  <c:v>360.28847891038555</c:v>
                </c:pt>
                <c:pt idx="55">
                  <c:v>360.09638694690847</c:v>
                </c:pt>
                <c:pt idx="56">
                  <c:v>359.90321278752305</c:v>
                </c:pt>
                <c:pt idx="57">
                  <c:v>359.70912253467617</c:v>
                </c:pt>
                <c:pt idx="58">
                  <c:v>359.51500255703672</c:v>
                </c:pt>
                <c:pt idx="59">
                  <c:v>359.31910205037002</c:v>
                </c:pt>
                <c:pt idx="60">
                  <c:v>359.12253846989597</c:v>
                </c:pt>
                <c:pt idx="61">
                  <c:v>358.92628339056927</c:v>
                </c:pt>
                <c:pt idx="62">
                  <c:v>358.72818677251234</c:v>
                </c:pt>
                <c:pt idx="63">
                  <c:v>358.53028800280089</c:v>
                </c:pt>
                <c:pt idx="64">
                  <c:v>358.33153783935518</c:v>
                </c:pt>
                <c:pt idx="65">
                  <c:v>358.13145276793193</c:v>
                </c:pt>
                <c:pt idx="66">
                  <c:v>357.93040467769089</c:v>
                </c:pt>
                <c:pt idx="67">
                  <c:v>357.72840442552979</c:v>
                </c:pt>
                <c:pt idx="68">
                  <c:v>357.52437213895274</c:v>
                </c:pt>
                <c:pt idx="69">
                  <c:v>357.31845541228097</c:v>
                </c:pt>
                <c:pt idx="70">
                  <c:v>357.1112846458422</c:v>
                </c:pt>
                <c:pt idx="71">
                  <c:v>356.90527975237717</c:v>
                </c:pt>
                <c:pt idx="72">
                  <c:v>356.69882941075554</c:v>
                </c:pt>
                <c:pt idx="73">
                  <c:v>356.49015730493602</c:v>
                </c:pt>
                <c:pt idx="74">
                  <c:v>356.28015393581586</c:v>
                </c:pt>
                <c:pt idx="75">
                  <c:v>356.0694888911267</c:v>
                </c:pt>
                <c:pt idx="76">
                  <c:v>355.85679227790922</c:v>
                </c:pt>
                <c:pt idx="77">
                  <c:v>355.64225135159239</c:v>
                </c:pt>
                <c:pt idx="78">
                  <c:v>355.42622931821785</c:v>
                </c:pt>
                <c:pt idx="79">
                  <c:v>355.21006587211059</c:v>
                </c:pt>
                <c:pt idx="80">
                  <c:v>354.99433999929101</c:v>
                </c:pt>
                <c:pt idx="81">
                  <c:v>354.7761533799594</c:v>
                </c:pt>
                <c:pt idx="82">
                  <c:v>354.55614728490872</c:v>
                </c:pt>
                <c:pt idx="83">
                  <c:v>354.33426499931664</c:v>
                </c:pt>
                <c:pt idx="84">
                  <c:v>354.11076991953627</c:v>
                </c:pt>
                <c:pt idx="85">
                  <c:v>353.88574386427416</c:v>
                </c:pt>
                <c:pt idx="86">
                  <c:v>353.65857959266901</c:v>
                </c:pt>
                <c:pt idx="87">
                  <c:v>353.4309291560491</c:v>
                </c:pt>
                <c:pt idx="88">
                  <c:v>353.20148699064856</c:v>
                </c:pt>
                <c:pt idx="89">
                  <c:v>352.97143076936698</c:v>
                </c:pt>
                <c:pt idx="90">
                  <c:v>352.73914220557589</c:v>
                </c:pt>
                <c:pt idx="91">
                  <c:v>352.50461901303396</c:v>
                </c:pt>
                <c:pt idx="92">
                  <c:v>352.26878200050783</c:v>
                </c:pt>
                <c:pt idx="93">
                  <c:v>352.03082522826151</c:v>
                </c:pt>
                <c:pt idx="94">
                  <c:v>351.79089907794105</c:v>
                </c:pt>
                <c:pt idx="95">
                  <c:v>351.54876009937755</c:v>
                </c:pt>
                <c:pt idx="96">
                  <c:v>351.30491305531814</c:v>
                </c:pt>
                <c:pt idx="97">
                  <c:v>351.05915807758146</c:v>
                </c:pt>
                <c:pt idx="98">
                  <c:v>350.81107665566662</c:v>
                </c:pt>
                <c:pt idx="99">
                  <c:v>350.56210546316959</c:v>
                </c:pt>
                <c:pt idx="100">
                  <c:v>350.31075455969176</c:v>
                </c:pt>
                <c:pt idx="101">
                  <c:v>350.0581278968138</c:v>
                </c:pt>
                <c:pt idx="102">
                  <c:v>349.80304819782469</c:v>
                </c:pt>
                <c:pt idx="103">
                  <c:v>349.54678071852896</c:v>
                </c:pt>
                <c:pt idx="104">
                  <c:v>349.28865462063845</c:v>
                </c:pt>
                <c:pt idx="105">
                  <c:v>349.02977740153898</c:v>
                </c:pt>
                <c:pt idx="106">
                  <c:v>348.77121671795959</c:v>
                </c:pt>
                <c:pt idx="107">
                  <c:v>348.51162692527919</c:v>
                </c:pt>
                <c:pt idx="108">
                  <c:v>348.25112477612936</c:v>
                </c:pt>
                <c:pt idx="109">
                  <c:v>347.99031185648732</c:v>
                </c:pt>
                <c:pt idx="110">
                  <c:v>347.72899626185807</c:v>
                </c:pt>
                <c:pt idx="111">
                  <c:v>347.46734503754732</c:v>
                </c:pt>
                <c:pt idx="112">
                  <c:v>347.20588281211224</c:v>
                </c:pt>
                <c:pt idx="113">
                  <c:v>346.94214311480863</c:v>
                </c:pt>
                <c:pt idx="114">
                  <c:v>346.6779220505075</c:v>
                </c:pt>
                <c:pt idx="115">
                  <c:v>346.41286301620636</c:v>
                </c:pt>
                <c:pt idx="116">
                  <c:v>346.14779523489949</c:v>
                </c:pt>
                <c:pt idx="117">
                  <c:v>345.88216700969343</c:v>
                </c:pt>
                <c:pt idx="118">
                  <c:v>345.61612905474573</c:v>
                </c:pt>
                <c:pt idx="119">
                  <c:v>345.34929918202511</c:v>
                </c:pt>
                <c:pt idx="120">
                  <c:v>345.08315418450371</c:v>
                </c:pt>
                <c:pt idx="121">
                  <c:v>344.81767607730166</c:v>
                </c:pt>
                <c:pt idx="122">
                  <c:v>344.55167031815029</c:v>
                </c:pt>
                <c:pt idx="123">
                  <c:v>344.28659817420532</c:v>
                </c:pt>
                <c:pt idx="124">
                  <c:v>344.02076381022664</c:v>
                </c:pt>
                <c:pt idx="125">
                  <c:v>343.75348747182272</c:v>
                </c:pt>
                <c:pt idx="126">
                  <c:v>343.48928294386883</c:v>
                </c:pt>
                <c:pt idx="127">
                  <c:v>343.22333160301241</c:v>
                </c:pt>
                <c:pt idx="128">
                  <c:v>342.95688150418277</c:v>
                </c:pt>
                <c:pt idx="129">
                  <c:v>342.69206945200642</c:v>
                </c:pt>
                <c:pt idx="130">
                  <c:v>342.42579062688606</c:v>
                </c:pt>
                <c:pt idx="131">
                  <c:v>342.15866775387451</c:v>
                </c:pt>
                <c:pt idx="132">
                  <c:v>341.89437736779053</c:v>
                </c:pt>
                <c:pt idx="133">
                  <c:v>341.63193313665266</c:v>
                </c:pt>
                <c:pt idx="134">
                  <c:v>341.36673556202038</c:v>
                </c:pt>
                <c:pt idx="135">
                  <c:v>341.100391841857</c:v>
                </c:pt>
                <c:pt idx="136">
                  <c:v>340.83553169103709</c:v>
                </c:pt>
                <c:pt idx="137">
                  <c:v>340.56913618262507</c:v>
                </c:pt>
                <c:pt idx="138">
                  <c:v>340.30473021890703</c:v>
                </c:pt>
                <c:pt idx="139">
                  <c:v>340.04070557695246</c:v>
                </c:pt>
                <c:pt idx="140">
                  <c:v>339.77573898378006</c:v>
                </c:pt>
                <c:pt idx="141">
                  <c:v>339.51239635097369</c:v>
                </c:pt>
                <c:pt idx="142">
                  <c:v>339.24798703227708</c:v>
                </c:pt>
                <c:pt idx="143">
                  <c:v>338.98472572145306</c:v>
                </c:pt>
                <c:pt idx="144">
                  <c:v>338.72010379732131</c:v>
                </c:pt>
                <c:pt idx="145">
                  <c:v>338.45611524579397</c:v>
                </c:pt>
                <c:pt idx="146">
                  <c:v>338.19074503284105</c:v>
                </c:pt>
                <c:pt idx="147">
                  <c:v>337.92622883333138</c:v>
                </c:pt>
                <c:pt idx="148">
                  <c:v>337.66316005638259</c:v>
                </c:pt>
                <c:pt idx="149">
                  <c:v>337.40148201587652</c:v>
                </c:pt>
                <c:pt idx="150">
                  <c:v>337.13730360686077</c:v>
                </c:pt>
                <c:pt idx="151">
                  <c:v>336.87298821639388</c:v>
                </c:pt>
                <c:pt idx="152">
                  <c:v>336.6084870482668</c:v>
                </c:pt>
                <c:pt idx="153">
                  <c:v>336.34437697823427</c:v>
                </c:pt>
                <c:pt idx="154">
                  <c:v>336.08092441823595</c:v>
                </c:pt>
                <c:pt idx="155">
                  <c:v>335.81538780517809</c:v>
                </c:pt>
                <c:pt idx="156">
                  <c:v>335.55089233709089</c:v>
                </c:pt>
                <c:pt idx="157">
                  <c:v>335.28447785616356</c:v>
                </c:pt>
                <c:pt idx="158">
                  <c:v>335.0208311930117</c:v>
                </c:pt>
                <c:pt idx="159">
                  <c:v>334.75458661365701</c:v>
                </c:pt>
                <c:pt idx="160">
                  <c:v>334.48853359562764</c:v>
                </c:pt>
                <c:pt idx="161">
                  <c:v>334.22179761547926</c:v>
                </c:pt>
                <c:pt idx="162">
                  <c:v>333.95527294628556</c:v>
                </c:pt>
                <c:pt idx="163">
                  <c:v>333.68852428398793</c:v>
                </c:pt>
                <c:pt idx="164">
                  <c:v>333.42028909297755</c:v>
                </c:pt>
                <c:pt idx="165">
                  <c:v>333.15198215242623</c:v>
                </c:pt>
                <c:pt idx="166">
                  <c:v>332.8854372907806</c:v>
                </c:pt>
                <c:pt idx="167">
                  <c:v>332.61763262409551</c:v>
                </c:pt>
                <c:pt idx="168">
                  <c:v>332.34912640675924</c:v>
                </c:pt>
                <c:pt idx="169">
                  <c:v>332.07972290852325</c:v>
                </c:pt>
                <c:pt idx="170">
                  <c:v>331.81110672960671</c:v>
                </c:pt>
                <c:pt idx="171">
                  <c:v>331.54055394045258</c:v>
                </c:pt>
                <c:pt idx="172">
                  <c:v>331.26900402022136</c:v>
                </c:pt>
                <c:pt idx="173">
                  <c:v>330.9964404307521</c:v>
                </c:pt>
                <c:pt idx="174">
                  <c:v>330.7239943892958</c:v>
                </c:pt>
                <c:pt idx="175">
                  <c:v>330.45109613808165</c:v>
                </c:pt>
                <c:pt idx="176">
                  <c:v>330.17897770415965</c:v>
                </c:pt>
                <c:pt idx="177">
                  <c:v>329.90514228722094</c:v>
                </c:pt>
                <c:pt idx="178">
                  <c:v>329.62983358277626</c:v>
                </c:pt>
                <c:pt idx="179">
                  <c:v>329.35567764472756</c:v>
                </c:pt>
                <c:pt idx="180">
                  <c:v>329.07909298280816</c:v>
                </c:pt>
                <c:pt idx="181">
                  <c:v>328.80155023257817</c:v>
                </c:pt>
                <c:pt idx="182">
                  <c:v>328.52250619067848</c:v>
                </c:pt>
                <c:pt idx="183">
                  <c:v>328.24311653930903</c:v>
                </c:pt>
                <c:pt idx="184">
                  <c:v>327.96522767281226</c:v>
                </c:pt>
                <c:pt idx="185">
                  <c:v>327.68921915630642</c:v>
                </c:pt>
                <c:pt idx="186">
                  <c:v>327.41152024102325</c:v>
                </c:pt>
                <c:pt idx="187">
                  <c:v>327.13394475666166</c:v>
                </c:pt>
                <c:pt idx="188">
                  <c:v>326.8570215940681</c:v>
                </c:pt>
                <c:pt idx="189">
                  <c:v>326.57839441605097</c:v>
                </c:pt>
                <c:pt idx="190">
                  <c:v>326.29789524043252</c:v>
                </c:pt>
                <c:pt idx="191">
                  <c:v>326.01852371043395</c:v>
                </c:pt>
                <c:pt idx="192">
                  <c:v>325.73865102041037</c:v>
                </c:pt>
                <c:pt idx="193">
                  <c:v>325.46055606856157</c:v>
                </c:pt>
                <c:pt idx="194">
                  <c:v>325.18178908059269</c:v>
                </c:pt>
                <c:pt idx="195">
                  <c:v>324.90566798174183</c:v>
                </c:pt>
                <c:pt idx="196">
                  <c:v>324.62791423625544</c:v>
                </c:pt>
                <c:pt idx="197">
                  <c:v>324.35084275318775</c:v>
                </c:pt>
                <c:pt idx="198">
                  <c:v>324.07200685267384</c:v>
                </c:pt>
                <c:pt idx="199">
                  <c:v>323.79526702717283</c:v>
                </c:pt>
                <c:pt idx="200">
                  <c:v>323.51626574875468</c:v>
                </c:pt>
                <c:pt idx="201">
                  <c:v>323.23655722973319</c:v>
                </c:pt>
                <c:pt idx="202">
                  <c:v>322.95672713951359</c:v>
                </c:pt>
                <c:pt idx="203">
                  <c:v>322.67665612500338</c:v>
                </c:pt>
                <c:pt idx="204">
                  <c:v>322.39722943176275</c:v>
                </c:pt>
                <c:pt idx="205">
                  <c:v>322.11700708466185</c:v>
                </c:pt>
                <c:pt idx="206">
                  <c:v>321.83688736299791</c:v>
                </c:pt>
                <c:pt idx="207">
                  <c:v>321.55755753750367</c:v>
                </c:pt>
                <c:pt idx="208">
                  <c:v>321.27858584470295</c:v>
                </c:pt>
                <c:pt idx="209">
                  <c:v>320.99816440649005</c:v>
                </c:pt>
                <c:pt idx="210">
                  <c:v>320.71771809453816</c:v>
                </c:pt>
                <c:pt idx="211">
                  <c:v>320.43634028583989</c:v>
                </c:pt>
                <c:pt idx="212">
                  <c:v>320.15310432854943</c:v>
                </c:pt>
                <c:pt idx="213">
                  <c:v>319.86954204612948</c:v>
                </c:pt>
                <c:pt idx="214">
                  <c:v>319.58602381385907</c:v>
                </c:pt>
                <c:pt idx="215">
                  <c:v>319.30367953270206</c:v>
                </c:pt>
                <c:pt idx="216">
                  <c:v>319.02303100810104</c:v>
                </c:pt>
                <c:pt idx="217">
                  <c:v>318.74008135715627</c:v>
                </c:pt>
                <c:pt idx="218">
                  <c:v>318.45539899292811</c:v>
                </c:pt>
                <c:pt idx="219">
                  <c:v>318.17108037940062</c:v>
                </c:pt>
                <c:pt idx="220">
                  <c:v>317.88667462079491</c:v>
                </c:pt>
                <c:pt idx="221">
                  <c:v>317.60168889697951</c:v>
                </c:pt>
                <c:pt idx="222">
                  <c:v>317.31625009307788</c:v>
                </c:pt>
                <c:pt idx="223">
                  <c:v>317.03165399103875</c:v>
                </c:pt>
                <c:pt idx="224">
                  <c:v>316.74649188537319</c:v>
                </c:pt>
                <c:pt idx="225">
                  <c:v>316.45908919063316</c:v>
                </c:pt>
                <c:pt idx="226">
                  <c:v>316.17180493557868</c:v>
                </c:pt>
                <c:pt idx="227">
                  <c:v>315.88681148967925</c:v>
                </c:pt>
                <c:pt idx="228">
                  <c:v>315.59891658463988</c:v>
                </c:pt>
                <c:pt idx="229">
                  <c:v>315.31007375518845</c:v>
                </c:pt>
                <c:pt idx="230">
                  <c:v>315.02139121531059</c:v>
                </c:pt>
                <c:pt idx="231">
                  <c:v>314.73072821404429</c:v>
                </c:pt>
                <c:pt idx="232">
                  <c:v>314.44027396596096</c:v>
                </c:pt>
                <c:pt idx="233">
                  <c:v>314.14946509844509</c:v>
                </c:pt>
                <c:pt idx="234">
                  <c:v>313.85867093563081</c:v>
                </c:pt>
                <c:pt idx="235">
                  <c:v>313.56792442739049</c:v>
                </c:pt>
                <c:pt idx="236">
                  <c:v>313.27678697665056</c:v>
                </c:pt>
                <c:pt idx="237">
                  <c:v>312.98448415608749</c:v>
                </c:pt>
                <c:pt idx="238">
                  <c:v>312.68964821328689</c:v>
                </c:pt>
                <c:pt idx="239">
                  <c:v>312.39532089568922</c:v>
                </c:pt>
                <c:pt idx="240">
                  <c:v>312.09963392865734</c:v>
                </c:pt>
                <c:pt idx="241">
                  <c:v>311.80455071893005</c:v>
                </c:pt>
                <c:pt idx="242">
                  <c:v>311.50822609964803</c:v>
                </c:pt>
                <c:pt idx="243">
                  <c:v>311.21095346708188</c:v>
                </c:pt>
                <c:pt idx="244">
                  <c:v>310.91273496077969</c:v>
                </c:pt>
                <c:pt idx="245">
                  <c:v>310.61384637502061</c:v>
                </c:pt>
                <c:pt idx="246">
                  <c:v>310.31445305350394</c:v>
                </c:pt>
                <c:pt idx="247">
                  <c:v>310.01399017913803</c:v>
                </c:pt>
                <c:pt idx="248">
                  <c:v>309.71436729661974</c:v>
                </c:pt>
                <c:pt idx="249">
                  <c:v>309.41579746844411</c:v>
                </c:pt>
                <c:pt idx="250">
                  <c:v>309.11262062076628</c:v>
                </c:pt>
                <c:pt idx="251">
                  <c:v>308.81012141273681</c:v>
                </c:pt>
                <c:pt idx="252">
                  <c:v>308.50550379044682</c:v>
                </c:pt>
                <c:pt idx="253">
                  <c:v>308.20023603047423</c:v>
                </c:pt>
                <c:pt idx="254">
                  <c:v>307.89403058207392</c:v>
                </c:pt>
                <c:pt idx="255">
                  <c:v>307.58843188545939</c:v>
                </c:pt>
                <c:pt idx="256">
                  <c:v>307.28079577183303</c:v>
                </c:pt>
                <c:pt idx="257">
                  <c:v>306.97389503273018</c:v>
                </c:pt>
                <c:pt idx="258">
                  <c:v>306.66376965384927</c:v>
                </c:pt>
                <c:pt idx="259">
                  <c:v>306.35263055730672</c:v>
                </c:pt>
                <c:pt idx="260">
                  <c:v>306.04113076890019</c:v>
                </c:pt>
                <c:pt idx="261">
                  <c:v>305.72974942254154</c:v>
                </c:pt>
                <c:pt idx="262">
                  <c:v>305.41558935097828</c:v>
                </c:pt>
                <c:pt idx="263">
                  <c:v>305.10094106784953</c:v>
                </c:pt>
                <c:pt idx="264">
                  <c:v>304.78353616687974</c:v>
                </c:pt>
                <c:pt idx="265">
                  <c:v>304.46597197993816</c:v>
                </c:pt>
                <c:pt idx="266">
                  <c:v>304.14726953864471</c:v>
                </c:pt>
                <c:pt idx="267">
                  <c:v>303.82923036840867</c:v>
                </c:pt>
                <c:pt idx="268">
                  <c:v>303.50829743397708</c:v>
                </c:pt>
                <c:pt idx="269">
                  <c:v>303.18622282021209</c:v>
                </c:pt>
                <c:pt idx="270">
                  <c:v>302.86231721554572</c:v>
                </c:pt>
                <c:pt idx="271">
                  <c:v>302.53701308351447</c:v>
                </c:pt>
                <c:pt idx="272">
                  <c:v>302.20980988323993</c:v>
                </c:pt>
                <c:pt idx="273">
                  <c:v>301.88073428403538</c:v>
                </c:pt>
              </c:numCache>
            </c:numRef>
          </c:xVal>
          <c:yVal>
            <c:numRef>
              <c:f>Data!$D$27:$D$300</c:f>
              <c:numCache>
                <c:formatCode>General</c:formatCode>
                <c:ptCount val="274"/>
                <c:pt idx="0">
                  <c:v>29.611037124520944</c:v>
                </c:pt>
                <c:pt idx="1">
                  <c:v>28.221728915761098</c:v>
                </c:pt>
                <c:pt idx="2">
                  <c:v>26.828245515659646</c:v>
                </c:pt>
                <c:pt idx="3">
                  <c:v>26.334135815887517</c:v>
                </c:pt>
                <c:pt idx="4">
                  <c:v>26.468646772705238</c:v>
                </c:pt>
                <c:pt idx="5">
                  <c:v>26.603882587134382</c:v>
                </c:pt>
                <c:pt idx="6">
                  <c:v>26.739449695119518</c:v>
                </c:pt>
                <c:pt idx="7">
                  <c:v>26.875843206249698</c:v>
                </c:pt>
                <c:pt idx="8">
                  <c:v>27.012984927787812</c:v>
                </c:pt>
                <c:pt idx="9">
                  <c:v>27.150322186447273</c:v>
                </c:pt>
                <c:pt idx="10">
                  <c:v>27.287884211183275</c:v>
                </c:pt>
                <c:pt idx="11">
                  <c:v>27.426480794354994</c:v>
                </c:pt>
                <c:pt idx="12">
                  <c:v>27.56512380656844</c:v>
                </c:pt>
                <c:pt idx="13">
                  <c:v>27.705021178380587</c:v>
                </c:pt>
                <c:pt idx="14">
                  <c:v>27.844553499781831</c:v>
                </c:pt>
                <c:pt idx="15">
                  <c:v>27.984019106543911</c:v>
                </c:pt>
                <c:pt idx="16">
                  <c:v>28.124271513095962</c:v>
                </c:pt>
                <c:pt idx="17">
                  <c:v>28.264671376434912</c:v>
                </c:pt>
                <c:pt idx="18">
                  <c:v>28.405327388983913</c:v>
                </c:pt>
                <c:pt idx="19">
                  <c:v>28.545376531419862</c:v>
                </c:pt>
                <c:pt idx="20">
                  <c:v>28.686083883819382</c:v>
                </c:pt>
                <c:pt idx="21">
                  <c:v>28.827191505059155</c:v>
                </c:pt>
                <c:pt idx="22">
                  <c:v>28.968715406293931</c:v>
                </c:pt>
                <c:pt idx="23">
                  <c:v>29.109127095717657</c:v>
                </c:pt>
                <c:pt idx="24">
                  <c:v>29.249753105335728</c:v>
                </c:pt>
                <c:pt idx="25">
                  <c:v>29.391012321880432</c:v>
                </c:pt>
                <c:pt idx="26">
                  <c:v>29.532628681760688</c:v>
                </c:pt>
                <c:pt idx="27">
                  <c:v>29.674424990614522</c:v>
                </c:pt>
                <c:pt idx="28">
                  <c:v>29.816584616760807</c:v>
                </c:pt>
                <c:pt idx="29">
                  <c:v>29.957757877188314</c:v>
                </c:pt>
                <c:pt idx="30">
                  <c:v>30.098974204769917</c:v>
                </c:pt>
                <c:pt idx="31">
                  <c:v>30.240513327755938</c:v>
                </c:pt>
                <c:pt idx="32">
                  <c:v>30.383454022085743</c:v>
                </c:pt>
                <c:pt idx="33">
                  <c:v>30.52632551555137</c:v>
                </c:pt>
                <c:pt idx="34">
                  <c:v>30.668901852743453</c:v>
                </c:pt>
                <c:pt idx="35">
                  <c:v>30.81188709843315</c:v>
                </c:pt>
                <c:pt idx="36">
                  <c:v>30.955816736481669</c:v>
                </c:pt>
                <c:pt idx="37">
                  <c:v>31.09929282952783</c:v>
                </c:pt>
                <c:pt idx="38">
                  <c:v>31.242943530953337</c:v>
                </c:pt>
                <c:pt idx="39">
                  <c:v>31.387652202850667</c:v>
                </c:pt>
                <c:pt idx="40">
                  <c:v>31.532050221200222</c:v>
                </c:pt>
                <c:pt idx="41">
                  <c:v>31.67710421059061</c:v>
                </c:pt>
                <c:pt idx="42">
                  <c:v>31.978759655288638</c:v>
                </c:pt>
                <c:pt idx="43">
                  <c:v>32.166303997312141</c:v>
                </c:pt>
                <c:pt idx="44">
                  <c:v>32.116352615767617</c:v>
                </c:pt>
                <c:pt idx="45">
                  <c:v>32.262966293895303</c:v>
                </c:pt>
                <c:pt idx="46">
                  <c:v>32.41017803088949</c:v>
                </c:pt>
                <c:pt idx="47">
                  <c:v>32.557431077542304</c:v>
                </c:pt>
                <c:pt idx="48">
                  <c:v>32.704729815531046</c:v>
                </c:pt>
                <c:pt idx="49">
                  <c:v>32.853697334886412</c:v>
                </c:pt>
                <c:pt idx="50">
                  <c:v>33.003478142612416</c:v>
                </c:pt>
                <c:pt idx="51">
                  <c:v>33.152981417402479</c:v>
                </c:pt>
                <c:pt idx="52">
                  <c:v>33.301951336281256</c:v>
                </c:pt>
                <c:pt idx="53">
                  <c:v>33.452437075067472</c:v>
                </c:pt>
                <c:pt idx="54">
                  <c:v>33.603688749401606</c:v>
                </c:pt>
                <c:pt idx="55">
                  <c:v>33.755401388583252</c:v>
                </c:pt>
                <c:pt idx="56">
                  <c:v>33.907968737114885</c:v>
                </c:pt>
                <c:pt idx="57">
                  <c:v>34.061259608662162</c:v>
                </c:pt>
                <c:pt idx="58">
                  <c:v>34.214573956604362</c:v>
                </c:pt>
                <c:pt idx="59">
                  <c:v>34.369294551601243</c:v>
                </c:pt>
                <c:pt idx="60">
                  <c:v>34.524538836789972</c:v>
                </c:pt>
                <c:pt idx="61">
                  <c:v>34.679539470333097</c:v>
                </c:pt>
                <c:pt idx="62">
                  <c:v>34.835994535886812</c:v>
                </c:pt>
                <c:pt idx="63">
                  <c:v>34.992293342458794</c:v>
                </c:pt>
                <c:pt idx="64">
                  <c:v>35.149264572739646</c:v>
                </c:pt>
                <c:pt idx="65">
                  <c:v>35.307290102266705</c:v>
                </c:pt>
                <c:pt idx="66">
                  <c:v>35.466076216066945</c:v>
                </c:pt>
                <c:pt idx="67">
                  <c:v>35.625614339452262</c:v>
                </c:pt>
                <c:pt idx="68">
                  <c:v>35.786757346762442</c:v>
                </c:pt>
                <c:pt idx="69">
                  <c:v>35.949388669225364</c:v>
                </c:pt>
                <c:pt idx="70">
                  <c:v>36.113010421893449</c:v>
                </c:pt>
                <c:pt idx="71">
                  <c:v>36.275711377759379</c:v>
                </c:pt>
                <c:pt idx="72">
                  <c:v>36.43876414488318</c:v>
                </c:pt>
                <c:pt idx="73">
                  <c:v>36.603571642939094</c:v>
                </c:pt>
                <c:pt idx="74">
                  <c:v>36.769430561705903</c:v>
                </c:pt>
                <c:pt idx="75">
                  <c:v>36.93581206634807</c:v>
                </c:pt>
                <c:pt idx="76">
                  <c:v>37.103798086960147</c:v>
                </c:pt>
                <c:pt idx="77">
                  <c:v>37.273240730757728</c:v>
                </c:pt>
                <c:pt idx="78">
                  <c:v>37.443853140622416</c:v>
                </c:pt>
                <c:pt idx="79">
                  <c:v>37.614577237090501</c:v>
                </c:pt>
                <c:pt idx="80">
                  <c:v>37.784955741805867</c:v>
                </c:pt>
                <c:pt idx="81">
                  <c:v>37.957277723702788</c:v>
                </c:pt>
                <c:pt idx="82">
                  <c:v>38.131036712428156</c:v>
                </c:pt>
                <c:pt idx="83">
                  <c:v>38.306277500878103</c:v>
                </c:pt>
                <c:pt idx="84">
                  <c:v>38.482792060798857</c:v>
                </c:pt>
                <c:pt idx="85">
                  <c:v>38.66051577245377</c:v>
                </c:pt>
                <c:pt idx="86">
                  <c:v>38.839928229639057</c:v>
                </c:pt>
                <c:pt idx="87">
                  <c:v>39.019724655918914</c:v>
                </c:pt>
                <c:pt idx="88">
                  <c:v>39.200936174725662</c:v>
                </c:pt>
                <c:pt idx="89">
                  <c:v>39.382632669774004</c:v>
                </c:pt>
                <c:pt idx="90">
                  <c:v>39.566092250416375</c:v>
                </c:pt>
                <c:pt idx="91">
                  <c:v>39.751316722307827</c:v>
                </c:pt>
                <c:pt idx="92">
                  <c:v>39.937578838323439</c:v>
                </c:pt>
                <c:pt idx="93">
                  <c:v>40.125515122981838</c:v>
                </c:pt>
                <c:pt idx="94">
                  <c:v>40.315006806104037</c:v>
                </c:pt>
                <c:pt idx="95">
                  <c:v>40.506246162616208</c:v>
                </c:pt>
                <c:pt idx="96">
                  <c:v>40.698834535086966</c:v>
                </c:pt>
                <c:pt idx="97">
                  <c:v>40.892929777747462</c:v>
                </c:pt>
                <c:pt idx="98">
                  <c:v>41.088862426720752</c:v>
                </c:pt>
                <c:pt idx="99">
                  <c:v>41.285497809118148</c:v>
                </c:pt>
                <c:pt idx="100">
                  <c:v>41.484012667506072</c:v>
                </c:pt>
                <c:pt idx="101">
                  <c:v>41.683535110084307</c:v>
                </c:pt>
                <c:pt idx="102">
                  <c:v>41.884994940233497</c:v>
                </c:pt>
                <c:pt idx="103">
                  <c:v>42.087392869415815</c:v>
                </c:pt>
                <c:pt idx="104">
                  <c:v>42.291258720144796</c:v>
                </c:pt>
                <c:pt idx="105">
                  <c:v>42.495717800173338</c:v>
                </c:pt>
                <c:pt idx="106">
                  <c:v>42.699926883073843</c:v>
                </c:pt>
                <c:pt idx="107">
                  <c:v>42.904948747805335</c:v>
                </c:pt>
                <c:pt idx="108">
                  <c:v>43.110691184107303</c:v>
                </c:pt>
                <c:pt idx="109">
                  <c:v>43.316679064366568</c:v>
                </c:pt>
                <c:pt idx="110">
                  <c:v>43.52306395316004</c:v>
                </c:pt>
                <c:pt idx="111">
                  <c:v>43.729713919491026</c:v>
                </c:pt>
                <c:pt idx="112">
                  <c:v>43.936214616078907</c:v>
                </c:pt>
                <c:pt idx="113">
                  <c:v>44.144514041054137</c:v>
                </c:pt>
                <c:pt idx="114">
                  <c:v>44.353193645691597</c:v>
                </c:pt>
                <c:pt idx="115">
                  <c:v>44.562535072082738</c:v>
                </c:pt>
                <c:pt idx="116">
                  <c:v>44.771883406786856</c:v>
                </c:pt>
                <c:pt idx="117">
                  <c:v>44.981674375432647</c:v>
                </c:pt>
                <c:pt idx="118">
                  <c:v>45.191788945229348</c:v>
                </c:pt>
                <c:pt idx="119">
                  <c:v>45.402528965113987</c:v>
                </c:pt>
                <c:pt idx="120">
                  <c:v>45.612728076247329</c:v>
                </c:pt>
                <c:pt idx="121">
                  <c:v>45.822400482938903</c:v>
                </c:pt>
                <c:pt idx="122">
                  <c:v>46.032489624762654</c:v>
                </c:pt>
                <c:pt idx="123">
                  <c:v>46.241841405041974</c:v>
                </c:pt>
                <c:pt idx="124">
                  <c:v>46.451795180380437</c:v>
                </c:pt>
                <c:pt idx="125">
                  <c:v>46.662887815157838</c:v>
                </c:pt>
                <c:pt idx="126">
                  <c:v>46.87155435952463</c:v>
                </c:pt>
                <c:pt idx="127">
                  <c:v>47.081600522230723</c:v>
                </c:pt>
                <c:pt idx="128">
                  <c:v>47.292040599846729</c:v>
                </c:pt>
                <c:pt idx="129">
                  <c:v>47.501186961804827</c:v>
                </c:pt>
                <c:pt idx="130">
                  <c:v>47.711491768865891</c:v>
                </c:pt>
                <c:pt idx="131">
                  <c:v>47.92246319794895</c:v>
                </c:pt>
                <c:pt idx="132">
                  <c:v>48.131197552355019</c:v>
                </c:pt>
                <c:pt idx="133">
                  <c:v>48.338473828899915</c:v>
                </c:pt>
                <c:pt idx="134">
                  <c:v>48.547924673295817</c:v>
                </c:pt>
                <c:pt idx="135">
                  <c:v>48.75828073392303</c:v>
                </c:pt>
                <c:pt idx="136">
                  <c:v>48.967465083790849</c:v>
                </c:pt>
                <c:pt idx="137">
                  <c:v>49.177862046347968</c:v>
                </c:pt>
                <c:pt idx="138">
                  <c:v>49.386687683010415</c:v>
                </c:pt>
                <c:pt idx="139">
                  <c:v>49.595212154907493</c:v>
                </c:pt>
                <c:pt idx="140">
                  <c:v>49.804480572062182</c:v>
                </c:pt>
                <c:pt idx="141">
                  <c:v>50.012466398791709</c:v>
                </c:pt>
                <c:pt idx="142">
                  <c:v>50.221294685188838</c:v>
                </c:pt>
                <c:pt idx="143">
                  <c:v>50.429216284491147</c:v>
                </c:pt>
                <c:pt idx="144">
                  <c:v>50.638212484896741</c:v>
                </c:pt>
                <c:pt idx="145">
                  <c:v>50.846708452873571</c:v>
                </c:pt>
                <c:pt idx="146">
                  <c:v>51.056295645582857</c:v>
                </c:pt>
                <c:pt idx="147">
                  <c:v>51.26520834555923</c:v>
                </c:pt>
                <c:pt idx="148">
                  <c:v>51.472977883204003</c:v>
                </c:pt>
                <c:pt idx="149">
                  <c:v>51.679649028744365</c:v>
                </c:pt>
                <c:pt idx="150">
                  <c:v>51.888294944590939</c:v>
                </c:pt>
                <c:pt idx="151">
                  <c:v>52.097049047250749</c:v>
                </c:pt>
                <c:pt idx="152">
                  <c:v>52.305949875566156</c:v>
                </c:pt>
                <c:pt idx="153">
                  <c:v>52.514541817850812</c:v>
                </c:pt>
                <c:pt idx="154">
                  <c:v>52.722614464164252</c:v>
                </c:pt>
                <c:pt idx="155">
                  <c:v>52.932333078295706</c:v>
                </c:pt>
                <c:pt idx="156">
                  <c:v>53.14122940476652</c:v>
                </c:pt>
                <c:pt idx="157">
                  <c:v>53.351641351658898</c:v>
                </c:pt>
                <c:pt idx="158">
                  <c:v>53.559867299032696</c:v>
                </c:pt>
                <c:pt idx="159">
                  <c:v>53.770145059072568</c:v>
                </c:pt>
                <c:pt idx="160">
                  <c:v>54.22386832839797</c:v>
                </c:pt>
                <c:pt idx="161">
                  <c:v>55.609492691971198</c:v>
                </c:pt>
                <c:pt idx="162">
                  <c:v>56.994019349837195</c:v>
                </c:pt>
                <c:pt idx="163">
                  <c:v>58.379709593887959</c:v>
                </c:pt>
                <c:pt idx="164">
                  <c:v>59.773121969766976</c:v>
                </c:pt>
                <c:pt idx="165">
                  <c:v>61.166907065940237</c:v>
                </c:pt>
                <c:pt idx="166">
                  <c:v>62.551538618364695</c:v>
                </c:pt>
                <c:pt idx="167">
                  <c:v>63.94271453183292</c:v>
                </c:pt>
                <c:pt idx="168">
                  <c:v>65.337534819310719</c:v>
                </c:pt>
                <c:pt idx="169">
                  <c:v>66.73701624877404</c:v>
                </c:pt>
                <c:pt idx="170">
                  <c:v>68.132407758195967</c:v>
                </c:pt>
                <c:pt idx="171">
                  <c:v>69.537859456447265</c:v>
                </c:pt>
                <c:pt idx="172">
                  <c:v>70.948490992501092</c:v>
                </c:pt>
                <c:pt idx="173">
                  <c:v>72.364388277829349</c:v>
                </c:pt>
                <c:pt idx="174">
                  <c:v>73.779674931659528</c:v>
                </c:pt>
                <c:pt idx="175">
                  <c:v>75.197310698113569</c:v>
                </c:pt>
                <c:pt idx="176">
                  <c:v>76.610895515615908</c:v>
                </c:pt>
                <c:pt idx="177">
                  <c:v>78.033399615392995</c:v>
                </c:pt>
                <c:pt idx="178">
                  <c:v>79.463557062354795</c:v>
                </c:pt>
                <c:pt idx="179">
                  <c:v>80.88772618631937</c:v>
                </c:pt>
                <c:pt idx="180">
                  <c:v>82.324511902037756</c:v>
                </c:pt>
                <c:pt idx="181">
                  <c:v>83.766274638498544</c:v>
                </c:pt>
                <c:pt idx="182">
                  <c:v>85.215836196525245</c:v>
                </c:pt>
                <c:pt idx="183">
                  <c:v>86.667193106276713</c:v>
                </c:pt>
                <c:pt idx="184">
                  <c:v>88.110753827141409</c:v>
                </c:pt>
                <c:pt idx="185">
                  <c:v>89.544546616588477</c:v>
                </c:pt>
                <c:pt idx="186">
                  <c:v>90.987120590072664</c:v>
                </c:pt>
                <c:pt idx="187">
                  <c:v>92.429053371874048</c:v>
                </c:pt>
                <c:pt idx="188">
                  <c:v>93.867597510963265</c:v>
                </c:pt>
                <c:pt idx="189">
                  <c:v>95.314993569040581</c:v>
                </c:pt>
                <c:pt idx="190">
                  <c:v>96.772114170027692</c:v>
                </c:pt>
                <c:pt idx="191">
                  <c:v>98.223376943947201</c:v>
                </c:pt>
                <c:pt idx="192">
                  <c:v>99.677243114451031</c:v>
                </c:pt>
                <c:pt idx="193">
                  <c:v>101.12187439536784</c:v>
                </c:pt>
                <c:pt idx="194">
                  <c:v>102.56999672994709</c:v>
                </c:pt>
                <c:pt idx="195">
                  <c:v>104.00437435553421</c:v>
                </c:pt>
                <c:pt idx="196">
                  <c:v>105.44723315773143</c:v>
                </c:pt>
                <c:pt idx="197">
                  <c:v>106.88654778328757</c:v>
                </c:pt>
                <c:pt idx="198">
                  <c:v>108.33502810070007</c:v>
                </c:pt>
                <c:pt idx="199">
                  <c:v>109.77261985105316</c:v>
                </c:pt>
                <c:pt idx="200">
                  <c:v>111.22195926386658</c:v>
                </c:pt>
                <c:pt idx="201">
                  <c:v>112.67497260851974</c:v>
                </c:pt>
                <c:pt idx="202">
                  <c:v>114.12861748407322</c:v>
                </c:pt>
                <c:pt idx="203">
                  <c:v>115.58351389894653</c:v>
                </c:pt>
                <c:pt idx="204">
                  <c:v>117.03506323162775</c:v>
                </c:pt>
                <c:pt idx="205">
                  <c:v>118.49074578013111</c:v>
                </c:pt>
                <c:pt idx="206">
                  <c:v>119.94589521605681</c:v>
                </c:pt>
                <c:pt idx="207">
                  <c:v>121.39694134587435</c:v>
                </c:pt>
                <c:pt idx="208">
                  <c:v>122.84612706906289</c:v>
                </c:pt>
                <c:pt idx="209">
                  <c:v>124.30284384435147</c:v>
                </c:pt>
                <c:pt idx="210">
                  <c:v>125.75968983227756</c:v>
                </c:pt>
                <c:pt idx="211">
                  <c:v>127.22137470464902</c:v>
                </c:pt>
                <c:pt idx="212">
                  <c:v>128.69271217791808</c:v>
                </c:pt>
                <c:pt idx="213">
                  <c:v>130.16574482575459</c:v>
                </c:pt>
                <c:pt idx="214">
                  <c:v>131.6385486444656</c:v>
                </c:pt>
                <c:pt idx="215">
                  <c:v>133.1052540910614</c:v>
                </c:pt>
                <c:pt idx="216">
                  <c:v>134.56315052134764</c:v>
                </c:pt>
                <c:pt idx="217">
                  <c:v>136.03300070727153</c:v>
                </c:pt>
                <c:pt idx="218">
                  <c:v>137.51185189012898</c:v>
                </c:pt>
                <c:pt idx="219">
                  <c:v>138.98881348226803</c:v>
                </c:pt>
                <c:pt idx="220">
                  <c:v>140.46622777052582</c:v>
                </c:pt>
                <c:pt idx="221">
                  <c:v>141.94665482790865</c:v>
                </c:pt>
                <c:pt idx="222">
                  <c:v>143.42943551904241</c:v>
                </c:pt>
                <c:pt idx="223">
                  <c:v>144.9078385921608</c:v>
                </c:pt>
                <c:pt idx="224">
                  <c:v>146.38918190759102</c:v>
                </c:pt>
                <c:pt idx="225">
                  <c:v>147.88216450321355</c:v>
                </c:pt>
                <c:pt idx="226">
                  <c:v>149.37453183533304</c:v>
                </c:pt>
                <c:pt idx="227">
                  <c:v>150.85499900693958</c:v>
                </c:pt>
                <c:pt idx="228">
                  <c:v>152.35053850764265</c:v>
                </c:pt>
                <c:pt idx="229">
                  <c:v>153.85100223026635</c:v>
                </c:pt>
                <c:pt idx="230">
                  <c:v>155.35063329004873</c:v>
                </c:pt>
                <c:pt idx="231">
                  <c:v>156.86055233404045</c:v>
                </c:pt>
                <c:pt idx="232">
                  <c:v>158.36938695928509</c:v>
                </c:pt>
                <c:pt idx="233">
                  <c:v>159.88006374067913</c:v>
                </c:pt>
                <c:pt idx="234">
                  <c:v>161.39066413495607</c:v>
                </c:pt>
                <c:pt idx="235">
                  <c:v>162.90101697605988</c:v>
                </c:pt>
                <c:pt idx="236">
                  <c:v>164.41340066223975</c:v>
                </c:pt>
                <c:pt idx="237">
                  <c:v>165.93183814295469</c:v>
                </c:pt>
                <c:pt idx="238">
                  <c:v>167.46343453791224</c:v>
                </c:pt>
                <c:pt idx="239">
                  <c:v>168.9923887566159</c:v>
                </c:pt>
                <c:pt idx="240">
                  <c:v>170.52840600214017</c:v>
                </c:pt>
                <c:pt idx="241">
                  <c:v>172.06128688477014</c:v>
                </c:pt>
                <c:pt idx="242">
                  <c:v>173.60061656865759</c:v>
                </c:pt>
                <c:pt idx="243">
                  <c:v>175.14487093613184</c:v>
                </c:pt>
                <c:pt idx="244">
                  <c:v>176.69403887279674</c:v>
                </c:pt>
                <c:pt idx="245">
                  <c:v>178.24668769876425</c:v>
                </c:pt>
                <c:pt idx="246">
                  <c:v>179.80195849632676</c:v>
                </c:pt>
                <c:pt idx="247">
                  <c:v>181.36278534405514</c:v>
                </c:pt>
                <c:pt idx="248">
                  <c:v>182.91924865159135</c:v>
                </c:pt>
                <c:pt idx="249">
                  <c:v>184.47024161443355</c:v>
                </c:pt>
                <c:pt idx="250">
                  <c:v>186.04516685091559</c:v>
                </c:pt>
                <c:pt idx="251">
                  <c:v>187.6165719248535</c:v>
                </c:pt>
                <c:pt idx="252">
                  <c:v>189.19898161245351</c:v>
                </c:pt>
                <c:pt idx="253">
                  <c:v>190.78476859700532</c:v>
                </c:pt>
                <c:pt idx="254">
                  <c:v>192.37542663018692</c:v>
                </c:pt>
                <c:pt idx="255">
                  <c:v>193.96293274491794</c:v>
                </c:pt>
                <c:pt idx="256">
                  <c:v>195.5610227135767</c:v>
                </c:pt>
                <c:pt idx="257">
                  <c:v>197.1552926019599</c:v>
                </c:pt>
                <c:pt idx="258">
                  <c:v>198.7663136591863</c:v>
                </c:pt>
                <c:pt idx="259">
                  <c:v>200.38260071723275</c:v>
                </c:pt>
                <c:pt idx="260">
                  <c:v>202.00076147613396</c:v>
                </c:pt>
                <c:pt idx="261">
                  <c:v>203.61830695926045</c:v>
                </c:pt>
                <c:pt idx="262">
                  <c:v>205.25028720046319</c:v>
                </c:pt>
                <c:pt idx="263">
                  <c:v>206.88480357435489</c:v>
                </c:pt>
                <c:pt idx="264">
                  <c:v>208.53363986429343</c:v>
                </c:pt>
                <c:pt idx="265">
                  <c:v>210.18330360361969</c:v>
                </c:pt>
                <c:pt idx="266">
                  <c:v>211.83888027962712</c:v>
                </c:pt>
                <c:pt idx="267">
                  <c:v>213.49101143419949</c:v>
                </c:pt>
                <c:pt idx="268">
                  <c:v>215.15817494462601</c:v>
                </c:pt>
                <c:pt idx="269">
                  <c:v>216.83126918362757</c:v>
                </c:pt>
                <c:pt idx="270">
                  <c:v>218.51387494634861</c:v>
                </c:pt>
                <c:pt idx="271">
                  <c:v>220.20374569667717</c:v>
                </c:pt>
                <c:pt idx="272">
                  <c:v>221.90348161489521</c:v>
                </c:pt>
                <c:pt idx="273">
                  <c:v>223.61294416082171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466-407D-9B48-795B3E84A6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71008"/>
        <c:axId val="179954816"/>
      </c:scatterChart>
      <c:valAx>
        <c:axId val="179371008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954816"/>
        <c:crosses val="autoZero"/>
        <c:crossBetween val="midCat"/>
      </c:valAx>
      <c:valAx>
        <c:axId val="179954816"/>
        <c:scaling>
          <c:orientation val="minMax"/>
          <c:max val="100"/>
        </c:scaling>
        <c:delete val="0"/>
        <c:axPos val="l"/>
        <c:majorGridlines/>
        <c:minorGridlines/>
        <c:title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710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R29</a:t>
            </a:r>
            <a:r>
              <a:rPr lang="en-US" baseline="0" dirty="0" smtClean="0"/>
              <a:t> </a:t>
            </a:r>
            <a:r>
              <a:rPr lang="en-US" dirty="0" smtClean="0"/>
              <a:t>Lateral </a:t>
            </a:r>
            <a:r>
              <a:rPr lang="en-US" dirty="0"/>
              <a:t>Resolution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370.00000000000006</c:v>
                </c:pt>
                <c:pt idx="1">
                  <c:v>369.88194376770616</c:v>
                </c:pt>
                <c:pt idx="2">
                  <c:v>369.76279077530938</c:v>
                </c:pt>
                <c:pt idx="3">
                  <c:v>369.64279231702886</c:v>
                </c:pt>
                <c:pt idx="4">
                  <c:v>369.52292102113455</c:v>
                </c:pt>
                <c:pt idx="5">
                  <c:v>369.40203083115404</c:v>
                </c:pt>
                <c:pt idx="6">
                  <c:v>369.28030693707876</c:v>
                </c:pt>
                <c:pt idx="7">
                  <c:v>369.15875450930497</c:v>
                </c:pt>
                <c:pt idx="8">
                  <c:v>369.03654531160942</c:v>
                </c:pt>
                <c:pt idx="9">
                  <c:v>368.91332839341703</c:v>
                </c:pt>
                <c:pt idx="10">
                  <c:v>368.78978978809454</c:v>
                </c:pt>
                <c:pt idx="11">
                  <c:v>368.66539107770438</c:v>
                </c:pt>
                <c:pt idx="12">
                  <c:v>368.54039720550776</c:v>
                </c:pt>
                <c:pt idx="13">
                  <c:v>368.41506383749766</c:v>
                </c:pt>
                <c:pt idx="14">
                  <c:v>368.29005424149994</c:v>
                </c:pt>
                <c:pt idx="15">
                  <c:v>368.1641707907138</c:v>
                </c:pt>
                <c:pt idx="16">
                  <c:v>368.03760827683482</c:v>
                </c:pt>
                <c:pt idx="17">
                  <c:v>367.90991968953057</c:v>
                </c:pt>
                <c:pt idx="18">
                  <c:v>367.78331150411481</c:v>
                </c:pt>
                <c:pt idx="19">
                  <c:v>367.65838018463461</c:v>
                </c:pt>
                <c:pt idx="20">
                  <c:v>367.53216077634448</c:v>
                </c:pt>
                <c:pt idx="21">
                  <c:v>367.40575983965869</c:v>
                </c:pt>
                <c:pt idx="22">
                  <c:v>367.27818772809923</c:v>
                </c:pt>
                <c:pt idx="23">
                  <c:v>367.15056601671955</c:v>
                </c:pt>
                <c:pt idx="24">
                  <c:v>367.02252640420727</c:v>
                </c:pt>
                <c:pt idx="25">
                  <c:v>366.89638873209276</c:v>
                </c:pt>
                <c:pt idx="26">
                  <c:v>366.76904873954004</c:v>
                </c:pt>
                <c:pt idx="27">
                  <c:v>366.64107310492005</c:v>
                </c:pt>
                <c:pt idx="28">
                  <c:v>366.51276078110595</c:v>
                </c:pt>
                <c:pt idx="29">
                  <c:v>366.38501216836647</c:v>
                </c:pt>
                <c:pt idx="30">
                  <c:v>366.256555240659</c:v>
                </c:pt>
                <c:pt idx="31">
                  <c:v>366.12767160203407</c:v>
                </c:pt>
                <c:pt idx="32">
                  <c:v>365.99831660266716</c:v>
                </c:pt>
                <c:pt idx="33">
                  <c:v>365.86871002457275</c:v>
                </c:pt>
                <c:pt idx="34">
                  <c:v>365.73960140812704</c:v>
                </c:pt>
                <c:pt idx="35">
                  <c:v>365.61002122381763</c:v>
                </c:pt>
                <c:pt idx="36">
                  <c:v>365.48051199243218</c:v>
                </c:pt>
                <c:pt idx="37">
                  <c:v>365.35040681184887</c:v>
                </c:pt>
                <c:pt idx="38">
                  <c:v>365.21920536925001</c:v>
                </c:pt>
                <c:pt idx="39">
                  <c:v>365.08747389592276</c:v>
                </c:pt>
                <c:pt idx="40">
                  <c:v>364.95573346552516</c:v>
                </c:pt>
                <c:pt idx="41">
                  <c:v>364.8242379533541</c:v>
                </c:pt>
                <c:pt idx="42">
                  <c:v>364.69308922345886</c:v>
                </c:pt>
                <c:pt idx="43">
                  <c:v>364.5609769992169</c:v>
                </c:pt>
                <c:pt idx="44">
                  <c:v>364.42724397993607</c:v>
                </c:pt>
                <c:pt idx="45">
                  <c:v>364.29349673470296</c:v>
                </c:pt>
                <c:pt idx="46">
                  <c:v>364.15956301454264</c:v>
                </c:pt>
                <c:pt idx="47">
                  <c:v>364.02433360009564</c:v>
                </c:pt>
                <c:pt idx="48">
                  <c:v>363.88902425001851</c:v>
                </c:pt>
                <c:pt idx="49">
                  <c:v>363.75307899071197</c:v>
                </c:pt>
                <c:pt idx="50">
                  <c:v>363.61692528344344</c:v>
                </c:pt>
                <c:pt idx="51">
                  <c:v>363.48077107539939</c:v>
                </c:pt>
                <c:pt idx="52">
                  <c:v>363.34362268154462</c:v>
                </c:pt>
                <c:pt idx="53">
                  <c:v>363.20540281374423</c:v>
                </c:pt>
                <c:pt idx="54">
                  <c:v>363.06692263071932</c:v>
                </c:pt>
                <c:pt idx="55">
                  <c:v>362.92737174296525</c:v>
                </c:pt>
                <c:pt idx="56">
                  <c:v>362.78614822192861</c:v>
                </c:pt>
                <c:pt idx="57">
                  <c:v>362.64531929699393</c:v>
                </c:pt>
                <c:pt idx="58">
                  <c:v>362.50310263257677</c:v>
                </c:pt>
                <c:pt idx="59">
                  <c:v>362.36129852193216</c:v>
                </c:pt>
                <c:pt idx="60">
                  <c:v>362.21835851969058</c:v>
                </c:pt>
                <c:pt idx="61">
                  <c:v>362.0741996540047</c:v>
                </c:pt>
                <c:pt idx="62">
                  <c:v>361.92975508673453</c:v>
                </c:pt>
                <c:pt idx="63">
                  <c:v>361.78362652717021</c:v>
                </c:pt>
                <c:pt idx="64">
                  <c:v>361.63633762305409</c:v>
                </c:pt>
                <c:pt idx="65">
                  <c:v>361.4882647036647</c:v>
                </c:pt>
                <c:pt idx="66">
                  <c:v>361.33914580148223</c:v>
                </c:pt>
                <c:pt idx="67">
                  <c:v>361.19035932897151</c:v>
                </c:pt>
                <c:pt idx="68">
                  <c:v>361.04056853050173</c:v>
                </c:pt>
                <c:pt idx="69">
                  <c:v>360.88946620253699</c:v>
                </c:pt>
                <c:pt idx="70">
                  <c:v>360.73743463178562</c:v>
                </c:pt>
                <c:pt idx="71">
                  <c:v>360.58375035592024</c:v>
                </c:pt>
                <c:pt idx="72">
                  <c:v>360.42866161798696</c:v>
                </c:pt>
                <c:pt idx="73">
                  <c:v>360.27233942354417</c:v>
                </c:pt>
                <c:pt idx="74">
                  <c:v>360.11438341486581</c:v>
                </c:pt>
                <c:pt idx="75">
                  <c:v>359.95646204042862</c:v>
                </c:pt>
                <c:pt idx="76">
                  <c:v>359.79909012545608</c:v>
                </c:pt>
                <c:pt idx="77">
                  <c:v>359.63896537537613</c:v>
                </c:pt>
                <c:pt idx="78">
                  <c:v>359.47813685209587</c:v>
                </c:pt>
                <c:pt idx="79">
                  <c:v>359.31550966789786</c:v>
                </c:pt>
                <c:pt idx="80">
                  <c:v>359.15115202798739</c:v>
                </c:pt>
                <c:pt idx="81">
                  <c:v>358.98528819619099</c:v>
                </c:pt>
                <c:pt idx="82">
                  <c:v>358.8176634286981</c:v>
                </c:pt>
                <c:pt idx="83">
                  <c:v>358.64982582994668</c:v>
                </c:pt>
                <c:pt idx="84">
                  <c:v>358.47960680134747</c:v>
                </c:pt>
                <c:pt idx="85">
                  <c:v>358.30823764810981</c:v>
                </c:pt>
                <c:pt idx="86">
                  <c:v>358.1357509566871</c:v>
                </c:pt>
                <c:pt idx="87">
                  <c:v>357.9613351150162</c:v>
                </c:pt>
                <c:pt idx="88">
                  <c:v>357.78581563709031</c:v>
                </c:pt>
                <c:pt idx="89">
                  <c:v>357.60807773301212</c:v>
                </c:pt>
                <c:pt idx="90">
                  <c:v>357.42841702820647</c:v>
                </c:pt>
                <c:pt idx="91">
                  <c:v>357.2468971360442</c:v>
                </c:pt>
                <c:pt idx="92">
                  <c:v>357.06510650016207</c:v>
                </c:pt>
                <c:pt idx="93">
                  <c:v>356.88157297507257</c:v>
                </c:pt>
                <c:pt idx="94">
                  <c:v>356.69609084506129</c:v>
                </c:pt>
                <c:pt idx="95">
                  <c:v>356.51051891459258</c:v>
                </c:pt>
                <c:pt idx="96">
                  <c:v>356.32475232831877</c:v>
                </c:pt>
                <c:pt idx="97">
                  <c:v>356.1389096074027</c:v>
                </c:pt>
                <c:pt idx="98">
                  <c:v>355.9525779771119</c:v>
                </c:pt>
                <c:pt idx="99">
                  <c:v>355.76529651290019</c:v>
                </c:pt>
                <c:pt idx="100">
                  <c:v>355.57781495215147</c:v>
                </c:pt>
                <c:pt idx="101">
                  <c:v>355.3888691134876</c:v>
                </c:pt>
                <c:pt idx="102">
                  <c:v>355.20007501887301</c:v>
                </c:pt>
                <c:pt idx="103">
                  <c:v>355.01066786803972</c:v>
                </c:pt>
                <c:pt idx="104">
                  <c:v>354.82177428428253</c:v>
                </c:pt>
                <c:pt idx="105">
                  <c:v>354.63139523153103</c:v>
                </c:pt>
                <c:pt idx="106">
                  <c:v>354.44089347163589</c:v>
                </c:pt>
                <c:pt idx="107">
                  <c:v>354.25001815098489</c:v>
                </c:pt>
                <c:pt idx="108">
                  <c:v>354.06058356691244</c:v>
                </c:pt>
                <c:pt idx="109">
                  <c:v>353.87056786363019</c:v>
                </c:pt>
                <c:pt idx="110">
                  <c:v>353.68147634141343</c:v>
                </c:pt>
                <c:pt idx="111">
                  <c:v>353.49132405723384</c:v>
                </c:pt>
                <c:pt idx="112">
                  <c:v>353.30029493596339</c:v>
                </c:pt>
                <c:pt idx="113">
                  <c:v>353.10869363239289</c:v>
                </c:pt>
                <c:pt idx="114">
                  <c:v>352.91747087544201</c:v>
                </c:pt>
                <c:pt idx="115">
                  <c:v>352.72760515116386</c:v>
                </c:pt>
                <c:pt idx="116">
                  <c:v>352.53746956761961</c:v>
                </c:pt>
                <c:pt idx="117">
                  <c:v>352.34828472495821</c:v>
                </c:pt>
                <c:pt idx="118">
                  <c:v>352.15978311242924</c:v>
                </c:pt>
                <c:pt idx="119">
                  <c:v>351.97112661384341</c:v>
                </c:pt>
                <c:pt idx="120">
                  <c:v>351.7809299395534</c:v>
                </c:pt>
                <c:pt idx="121">
                  <c:v>351.59048580583118</c:v>
                </c:pt>
                <c:pt idx="122">
                  <c:v>351.40012277154528</c:v>
                </c:pt>
                <c:pt idx="123">
                  <c:v>351.21033023037324</c:v>
                </c:pt>
                <c:pt idx="124">
                  <c:v>351.02157241679862</c:v>
                </c:pt>
                <c:pt idx="125">
                  <c:v>350.83458861849306</c:v>
                </c:pt>
                <c:pt idx="126">
                  <c:v>350.6467223774294</c:v>
                </c:pt>
                <c:pt idx="127">
                  <c:v>350.45733626868827</c:v>
                </c:pt>
                <c:pt idx="128">
                  <c:v>350.26721270348997</c:v>
                </c:pt>
                <c:pt idx="129">
                  <c:v>350.07702635268066</c:v>
                </c:pt>
                <c:pt idx="130">
                  <c:v>349.88797323655655</c:v>
                </c:pt>
                <c:pt idx="131">
                  <c:v>349.69938870309971</c:v>
                </c:pt>
                <c:pt idx="132">
                  <c:v>349.51234811115455</c:v>
                </c:pt>
                <c:pt idx="133">
                  <c:v>349.32400853701046</c:v>
                </c:pt>
                <c:pt idx="134">
                  <c:v>349.13423250657661</c:v>
                </c:pt>
                <c:pt idx="135">
                  <c:v>348.9461651739627</c:v>
                </c:pt>
                <c:pt idx="136">
                  <c:v>348.75600617681579</c:v>
                </c:pt>
                <c:pt idx="137">
                  <c:v>348.56639013753789</c:v>
                </c:pt>
                <c:pt idx="138">
                  <c:v>348.3766590536743</c:v>
                </c:pt>
                <c:pt idx="139">
                  <c:v>348.18936202102174</c:v>
                </c:pt>
                <c:pt idx="140">
                  <c:v>348.00075598144616</c:v>
                </c:pt>
                <c:pt idx="141">
                  <c:v>347.81233117543439</c:v>
                </c:pt>
                <c:pt idx="142">
                  <c:v>347.62233537997616</c:v>
                </c:pt>
                <c:pt idx="143">
                  <c:v>347.43198771061799</c:v>
                </c:pt>
                <c:pt idx="144">
                  <c:v>347.24223908814224</c:v>
                </c:pt>
                <c:pt idx="145">
                  <c:v>347.05084745272455</c:v>
                </c:pt>
                <c:pt idx="146">
                  <c:v>346.85801540544577</c:v>
                </c:pt>
                <c:pt idx="147">
                  <c:v>346.66567572645573</c:v>
                </c:pt>
                <c:pt idx="148">
                  <c:v>346.47421722589132</c:v>
                </c:pt>
                <c:pt idx="149">
                  <c:v>346.28359339904154</c:v>
                </c:pt>
                <c:pt idx="150">
                  <c:v>346.09183607545651</c:v>
                </c:pt>
                <c:pt idx="151">
                  <c:v>345.89871248328802</c:v>
                </c:pt>
                <c:pt idx="152">
                  <c:v>345.70538953133581</c:v>
                </c:pt>
                <c:pt idx="153">
                  <c:v>345.51150725092469</c:v>
                </c:pt>
                <c:pt idx="154">
                  <c:v>345.31627647009333</c:v>
                </c:pt>
                <c:pt idx="155">
                  <c:v>345.11968887130166</c:v>
                </c:pt>
                <c:pt idx="156">
                  <c:v>344.92287234476987</c:v>
                </c:pt>
                <c:pt idx="157">
                  <c:v>344.72755828012993</c:v>
                </c:pt>
                <c:pt idx="158">
                  <c:v>344.53525595960213</c:v>
                </c:pt>
                <c:pt idx="159">
                  <c:v>344.33875460182719</c:v>
                </c:pt>
                <c:pt idx="160">
                  <c:v>344.14155434266087</c:v>
                </c:pt>
                <c:pt idx="161">
                  <c:v>343.94307166362307</c:v>
                </c:pt>
                <c:pt idx="162">
                  <c:v>343.74356581690046</c:v>
                </c:pt>
                <c:pt idx="163">
                  <c:v>343.54472654083929</c:v>
                </c:pt>
                <c:pt idx="164">
                  <c:v>343.34385858315301</c:v>
                </c:pt>
                <c:pt idx="165">
                  <c:v>343.14253499213567</c:v>
                </c:pt>
                <c:pt idx="166">
                  <c:v>342.94213300967914</c:v>
                </c:pt>
                <c:pt idx="167">
                  <c:v>342.74281098589802</c:v>
                </c:pt>
                <c:pt idx="168">
                  <c:v>342.54380099456648</c:v>
                </c:pt>
                <c:pt idx="169">
                  <c:v>342.34441032459091</c:v>
                </c:pt>
                <c:pt idx="170">
                  <c:v>342.14471122099326</c:v>
                </c:pt>
                <c:pt idx="171">
                  <c:v>341.94510103625862</c:v>
                </c:pt>
                <c:pt idx="172">
                  <c:v>341.74616964235474</c:v>
                </c:pt>
                <c:pt idx="173">
                  <c:v>341.54681871291092</c:v>
                </c:pt>
                <c:pt idx="174">
                  <c:v>341.34695626858468</c:v>
                </c:pt>
                <c:pt idx="175">
                  <c:v>341.14709335129118</c:v>
                </c:pt>
                <c:pt idx="176">
                  <c:v>340.94608967693091</c:v>
                </c:pt>
                <c:pt idx="177">
                  <c:v>340.74534296948218</c:v>
                </c:pt>
                <c:pt idx="178">
                  <c:v>340.54469576640469</c:v>
                </c:pt>
                <c:pt idx="179">
                  <c:v>340.3446155323158</c:v>
                </c:pt>
                <c:pt idx="180">
                  <c:v>340.14485197531241</c:v>
                </c:pt>
                <c:pt idx="181">
                  <c:v>339.94376439301743</c:v>
                </c:pt>
                <c:pt idx="182">
                  <c:v>339.74184798904935</c:v>
                </c:pt>
                <c:pt idx="183">
                  <c:v>339.54209103936779</c:v>
                </c:pt>
                <c:pt idx="184">
                  <c:v>339.34145769621057</c:v>
                </c:pt>
                <c:pt idx="185">
                  <c:v>339.14026191643137</c:v>
                </c:pt>
                <c:pt idx="186">
                  <c:v>338.93819064420649</c:v>
                </c:pt>
                <c:pt idx="187">
                  <c:v>338.73511063597755</c:v>
                </c:pt>
                <c:pt idx="188">
                  <c:v>338.53331947732039</c:v>
                </c:pt>
                <c:pt idx="189">
                  <c:v>338.33015948859673</c:v>
                </c:pt>
                <c:pt idx="190">
                  <c:v>338.12720696298862</c:v>
                </c:pt>
                <c:pt idx="191">
                  <c:v>337.92308251995792</c:v>
                </c:pt>
                <c:pt idx="192">
                  <c:v>337.71917252638787</c:v>
                </c:pt>
                <c:pt idx="193">
                  <c:v>337.51533883881461</c:v>
                </c:pt>
                <c:pt idx="194">
                  <c:v>337.31174184635563</c:v>
                </c:pt>
                <c:pt idx="195">
                  <c:v>337.10746249460198</c:v>
                </c:pt>
                <c:pt idx="196">
                  <c:v>336.90380053032732</c:v>
                </c:pt>
                <c:pt idx="197">
                  <c:v>336.69869196399463</c:v>
                </c:pt>
                <c:pt idx="198">
                  <c:v>336.49476015612731</c:v>
                </c:pt>
                <c:pt idx="199">
                  <c:v>336.28843868078133</c:v>
                </c:pt>
                <c:pt idx="200">
                  <c:v>336.08140912270358</c:v>
                </c:pt>
                <c:pt idx="201">
                  <c:v>335.87450572139471</c:v>
                </c:pt>
                <c:pt idx="202">
                  <c:v>335.66742620962742</c:v>
                </c:pt>
                <c:pt idx="203">
                  <c:v>335.4595847786498</c:v>
                </c:pt>
                <c:pt idx="204">
                  <c:v>335.25015797292036</c:v>
                </c:pt>
                <c:pt idx="205">
                  <c:v>335.04139090862856</c:v>
                </c:pt>
                <c:pt idx="206">
                  <c:v>334.83131366771465</c:v>
                </c:pt>
                <c:pt idx="207">
                  <c:v>334.62138540416231</c:v>
                </c:pt>
                <c:pt idx="208">
                  <c:v>334.41169409610177</c:v>
                </c:pt>
                <c:pt idx="209">
                  <c:v>334.20189501549817</c:v>
                </c:pt>
                <c:pt idx="210">
                  <c:v>333.99273163391268</c:v>
                </c:pt>
                <c:pt idx="211">
                  <c:v>333.78202179590994</c:v>
                </c:pt>
                <c:pt idx="212">
                  <c:v>333.5694721418958</c:v>
                </c:pt>
                <c:pt idx="213">
                  <c:v>333.35608411561918</c:v>
                </c:pt>
                <c:pt idx="214">
                  <c:v>333.1425226583238</c:v>
                </c:pt>
                <c:pt idx="215">
                  <c:v>332.93096678506271</c:v>
                </c:pt>
                <c:pt idx="216">
                  <c:v>332.71908968071858</c:v>
                </c:pt>
                <c:pt idx="217">
                  <c:v>332.505075156712</c:v>
                </c:pt>
                <c:pt idx="218">
                  <c:v>332.28972179983407</c:v>
                </c:pt>
                <c:pt idx="219">
                  <c:v>332.072986878949</c:v>
                </c:pt>
                <c:pt idx="220">
                  <c:v>331.85595976305569</c:v>
                </c:pt>
                <c:pt idx="221">
                  <c:v>331.6384397387514</c:v>
                </c:pt>
                <c:pt idx="222">
                  <c:v>331.42034317048257</c:v>
                </c:pt>
                <c:pt idx="223">
                  <c:v>331.20081323463035</c:v>
                </c:pt>
                <c:pt idx="224">
                  <c:v>330.98186294499027</c:v>
                </c:pt>
                <c:pt idx="225">
                  <c:v>330.76057478649369</c:v>
                </c:pt>
                <c:pt idx="226">
                  <c:v>330.53885239543013</c:v>
                </c:pt>
                <c:pt idx="227">
                  <c:v>330.31609164263449</c:v>
                </c:pt>
                <c:pt idx="228">
                  <c:v>330.09291634938847</c:v>
                </c:pt>
                <c:pt idx="229">
                  <c:v>329.8688013874941</c:v>
                </c:pt>
                <c:pt idx="230">
                  <c:v>329.64357672204676</c:v>
                </c:pt>
                <c:pt idx="231">
                  <c:v>329.41732647817759</c:v>
                </c:pt>
                <c:pt idx="232">
                  <c:v>329.18959884178628</c:v>
                </c:pt>
                <c:pt idx="233">
                  <c:v>328.96145556444031</c:v>
                </c:pt>
                <c:pt idx="234">
                  <c:v>328.73172186966627</c:v>
                </c:pt>
                <c:pt idx="235">
                  <c:v>328.50104510582645</c:v>
                </c:pt>
                <c:pt idx="236">
                  <c:v>328.27163863948675</c:v>
                </c:pt>
                <c:pt idx="237">
                  <c:v>328.0399463671701</c:v>
                </c:pt>
                <c:pt idx="238">
                  <c:v>327.80714048039766</c:v>
                </c:pt>
                <c:pt idx="239">
                  <c:v>327.57306512278922</c:v>
                </c:pt>
                <c:pt idx="240">
                  <c:v>327.33862332788908</c:v>
                </c:pt>
                <c:pt idx="241">
                  <c:v>327.10200618397204</c:v>
                </c:pt>
                <c:pt idx="242">
                  <c:v>326.86416768492916</c:v>
                </c:pt>
                <c:pt idx="243">
                  <c:v>326.62672953624713</c:v>
                </c:pt>
                <c:pt idx="244">
                  <c:v>326.38614919311942</c:v>
                </c:pt>
                <c:pt idx="245">
                  <c:v>326.14512363020395</c:v>
                </c:pt>
                <c:pt idx="246">
                  <c:v>325.90245512208008</c:v>
                </c:pt>
                <c:pt idx="247">
                  <c:v>325.65928329261232</c:v>
                </c:pt>
                <c:pt idx="248">
                  <c:v>325.41565090127574</c:v>
                </c:pt>
                <c:pt idx="249">
                  <c:v>325.169350714872</c:v>
                </c:pt>
                <c:pt idx="250">
                  <c:v>324.92139450990061</c:v>
                </c:pt>
                <c:pt idx="251">
                  <c:v>324.67197305786186</c:v>
                </c:pt>
                <c:pt idx="252">
                  <c:v>324.42190960197269</c:v>
                </c:pt>
                <c:pt idx="253">
                  <c:v>324.17022439799382</c:v>
                </c:pt>
                <c:pt idx="254">
                  <c:v>323.91697498184266</c:v>
                </c:pt>
                <c:pt idx="255">
                  <c:v>323.66231957675325</c:v>
                </c:pt>
                <c:pt idx="256">
                  <c:v>323.40574238838531</c:v>
                </c:pt>
                <c:pt idx="257">
                  <c:v>323.14780283824558</c:v>
                </c:pt>
                <c:pt idx="258">
                  <c:v>322.88784670449706</c:v>
                </c:pt>
                <c:pt idx="259">
                  <c:v>322.62858456697478</c:v>
                </c:pt>
                <c:pt idx="260">
                  <c:v>322.36581906653277</c:v>
                </c:pt>
                <c:pt idx="261">
                  <c:v>322.10308123973488</c:v>
                </c:pt>
                <c:pt idx="262">
                  <c:v>321.83863755078443</c:v>
                </c:pt>
                <c:pt idx="263">
                  <c:v>321.57210384651228</c:v>
                </c:pt>
                <c:pt idx="264">
                  <c:v>321.30322248814616</c:v>
                </c:pt>
                <c:pt idx="265">
                  <c:v>321.03218470130668</c:v>
                </c:pt>
                <c:pt idx="266">
                  <c:v>320.76078692588231</c:v>
                </c:pt>
                <c:pt idx="267">
                  <c:v>320.48580730144641</c:v>
                </c:pt>
                <c:pt idx="268">
                  <c:v>320.20945015197015</c:v>
                </c:pt>
                <c:pt idx="269">
                  <c:v>319.93100679296617</c:v>
                </c:pt>
                <c:pt idx="270">
                  <c:v>319.65037866984369</c:v>
                </c:pt>
                <c:pt idx="271">
                  <c:v>319.36872896475654</c:v>
                </c:pt>
                <c:pt idx="272">
                  <c:v>319.08640421650432</c:v>
                </c:pt>
                <c:pt idx="273">
                  <c:v>318.80077740822162</c:v>
                </c:pt>
              </c:numCache>
            </c:numRef>
          </c:xVal>
          <c:yVal>
            <c:numRef>
              <c:f>Data!$D$27:$D$300</c:f>
              <c:numCache>
                <c:formatCode>General</c:formatCode>
                <c:ptCount val="274"/>
                <c:pt idx="0">
                  <c:v>30.413625304136257</c:v>
                </c:pt>
                <c:pt idx="1">
                  <c:v>30.593405532923256</c:v>
                </c:pt>
                <c:pt idx="2">
                  <c:v>30.774855946997452</c:v>
                </c:pt>
                <c:pt idx="3">
                  <c:v>30.957593866585377</c:v>
                </c:pt>
                <c:pt idx="4">
                  <c:v>31.140138138769533</c:v>
                </c:pt>
                <c:pt idx="5">
                  <c:v>31.32423401910156</c:v>
                </c:pt>
                <c:pt idx="6">
                  <c:v>31.50959949367655</c:v>
                </c:pt>
                <c:pt idx="7">
                  <c:v>31.694703853270404</c:v>
                </c:pt>
                <c:pt idx="8">
                  <c:v>31.880808365456474</c:v>
                </c:pt>
                <c:pt idx="9">
                  <c:v>32.068447470251314</c:v>
                </c:pt>
                <c:pt idx="10">
                  <c:v>32.256576451647391</c:v>
                </c:pt>
                <c:pt idx="11">
                  <c:v>32.446015231627172</c:v>
                </c:pt>
                <c:pt idx="12">
                  <c:v>32.636360345170729</c:v>
                </c:pt>
                <c:pt idx="13">
                  <c:v>32.827222455011842</c:v>
                </c:pt>
                <c:pt idx="14">
                  <c:v>33.017591513318962</c:v>
                </c:pt>
                <c:pt idx="15">
                  <c:v>33.209291308773246</c:v>
                </c:pt>
                <c:pt idx="16">
                  <c:v>33.402025205653935</c:v>
                </c:pt>
                <c:pt idx="17">
                  <c:v>33.596473927191191</c:v>
                </c:pt>
                <c:pt idx="18">
                  <c:v>33.789277374312157</c:v>
                </c:pt>
                <c:pt idx="19">
                  <c:v>33.979527230354464</c:v>
                </c:pt>
                <c:pt idx="20">
                  <c:v>34.171738633842835</c:v>
                </c:pt>
                <c:pt idx="21">
                  <c:v>34.364226475227781</c:v>
                </c:pt>
                <c:pt idx="22">
                  <c:v>34.55849782335887</c:v>
                </c:pt>
                <c:pt idx="23">
                  <c:v>34.752844703860177</c:v>
                </c:pt>
                <c:pt idx="24">
                  <c:v>34.947827979067263</c:v>
                </c:pt>
                <c:pt idx="25">
                  <c:v>35.13991491180083</c:v>
                </c:pt>
                <c:pt idx="26">
                  <c:v>35.333832780854131</c:v>
                </c:pt>
                <c:pt idx="27">
                  <c:v>35.528718628251518</c:v>
                </c:pt>
                <c:pt idx="28">
                  <c:v>35.724117197927335</c:v>
                </c:pt>
                <c:pt idx="29">
                  <c:v>35.91865732833184</c:v>
                </c:pt>
                <c:pt idx="30">
                  <c:v>36.114276105958417</c:v>
                </c:pt>
                <c:pt idx="31">
                  <c:v>36.310544694144653</c:v>
                </c:pt>
                <c:pt idx="32">
                  <c:v>36.507531087231115</c:v>
                </c:pt>
                <c:pt idx="33">
                  <c:v>36.70490059335031</c:v>
                </c:pt>
                <c:pt idx="34">
                  <c:v>36.90151178576243</c:v>
                </c:pt>
                <c:pt idx="35">
                  <c:v>37.098841098487192</c:v>
                </c:pt>
                <c:pt idx="36">
                  <c:v>37.296062361576048</c:v>
                </c:pt>
                <c:pt idx="37">
                  <c:v>37.494191157296321</c:v>
                </c:pt>
                <c:pt idx="38">
                  <c:v>37.693989379798531</c:v>
                </c:pt>
                <c:pt idx="39">
                  <c:v>37.894594751942485</c:v>
                </c:pt>
                <c:pt idx="40">
                  <c:v>38.09521376423173</c:v>
                </c:pt>
                <c:pt idx="41">
                  <c:v>38.295459806336275</c:v>
                </c:pt>
                <c:pt idx="42">
                  <c:v>38.495177756058666</c:v>
                </c:pt>
                <c:pt idx="43">
                  <c:v>38.696362949235734</c:v>
                </c:pt>
                <c:pt idx="44">
                  <c:v>38.900016346735654</c:v>
                </c:pt>
                <c:pt idx="45">
                  <c:v>39.103691408021646</c:v>
                </c:pt>
                <c:pt idx="46">
                  <c:v>39.307650439958245</c:v>
                </c:pt>
                <c:pt idx="47">
                  <c:v>39.513582601231214</c:v>
                </c:pt>
                <c:pt idx="48">
                  <c:v>39.719636491324422</c:v>
                </c:pt>
                <c:pt idx="49">
                  <c:v>39.926658766606096</c:v>
                </c:pt>
                <c:pt idx="50">
                  <c:v>40.133998473856863</c:v>
                </c:pt>
                <c:pt idx="51">
                  <c:v>40.34133894370644</c:v>
                </c:pt>
                <c:pt idx="52">
                  <c:v>40.550193395063431</c:v>
                </c:pt>
                <c:pt idx="53">
                  <c:v>40.760679525047877</c:v>
                </c:pt>
                <c:pt idx="54">
                  <c:v>40.971562072313169</c:v>
                </c:pt>
                <c:pt idx="55">
                  <c:v>41.184075126816118</c:v>
                </c:pt>
                <c:pt idx="56">
                  <c:v>41.39913532676276</c:v>
                </c:pt>
                <c:pt idx="57">
                  <c:v>41.613594621733149</c:v>
                </c:pt>
                <c:pt idx="58">
                  <c:v>41.830167215737426</c:v>
                </c:pt>
                <c:pt idx="59">
                  <c:v>42.046111558185999</c:v>
                </c:pt>
                <c:pt idx="60">
                  <c:v>42.263785676752121</c:v>
                </c:pt>
                <c:pt idx="61">
                  <c:v>42.483315923915974</c:v>
                </c:pt>
                <c:pt idx="62">
                  <c:v>42.703281247612104</c:v>
                </c:pt>
                <c:pt idx="63">
                  <c:v>42.925811014659011</c:v>
                </c:pt>
                <c:pt idx="64">
                  <c:v>43.150107795653021</c:v>
                </c:pt>
                <c:pt idx="65">
                  <c:v>43.375598502986193</c:v>
                </c:pt>
                <c:pt idx="66">
                  <c:v>43.602682070112756</c:v>
                </c:pt>
                <c:pt idx="67">
                  <c:v>43.829259401513681</c:v>
                </c:pt>
                <c:pt idx="68">
                  <c:v>44.057366156200573</c:v>
                </c:pt>
                <c:pt idx="69">
                  <c:v>44.28747015464203</c:v>
                </c:pt>
                <c:pt idx="70">
                  <c:v>44.518989237044281</c:v>
                </c:pt>
                <c:pt idx="71">
                  <c:v>44.753025117566843</c:v>
                </c:pt>
                <c:pt idx="72">
                  <c:v>44.989199762871031</c:v>
                </c:pt>
                <c:pt idx="73">
                  <c:v>45.22725275961114</c:v>
                </c:pt>
                <c:pt idx="74">
                  <c:v>45.467793786770308</c:v>
                </c:pt>
                <c:pt idx="75">
                  <c:v>45.708282071675228</c:v>
                </c:pt>
                <c:pt idx="76">
                  <c:v>45.947933620167682</c:v>
                </c:pt>
                <c:pt idx="77">
                  <c:v>46.191777283856695</c:v>
                </c:pt>
                <c:pt idx="78">
                  <c:v>46.436692678402295</c:v>
                </c:pt>
                <c:pt idx="79">
                  <c:v>46.684347137756376</c:v>
                </c:pt>
                <c:pt idx="80">
                  <c:v>46.93463679660691</c:v>
                </c:pt>
                <c:pt idx="81">
                  <c:v>47.187220138023534</c:v>
                </c:pt>
                <c:pt idx="82">
                  <c:v>47.442485094940459</c:v>
                </c:pt>
                <c:pt idx="83">
                  <c:v>47.698074158866199</c:v>
                </c:pt>
                <c:pt idx="84">
                  <c:v>47.957289748851323</c:v>
                </c:pt>
                <c:pt idx="85">
                  <c:v>48.218256789536049</c:v>
                </c:pt>
                <c:pt idx="86">
                  <c:v>48.480925657110163</c:v>
                </c:pt>
                <c:pt idx="87">
                  <c:v>48.746532303285719</c:v>
                </c:pt>
                <c:pt idx="88">
                  <c:v>49.013819605997234</c:v>
                </c:pt>
                <c:pt idx="89">
                  <c:v>49.284485206943934</c:v>
                </c:pt>
                <c:pt idx="90">
                  <c:v>49.558078917215902</c:v>
                </c:pt>
                <c:pt idx="91">
                  <c:v>49.834503864109791</c:v>
                </c:pt>
                <c:pt idx="92">
                  <c:v>50.111341109168691</c:v>
                </c:pt>
                <c:pt idx="93">
                  <c:v>50.39083248789192</c:v>
                </c:pt>
                <c:pt idx="94">
                  <c:v>50.673291271485198</c:v>
                </c:pt>
                <c:pt idx="95">
                  <c:v>50.955886806408571</c:v>
                </c:pt>
                <c:pt idx="96">
                  <c:v>51.238778770114429</c:v>
                </c:pt>
                <c:pt idx="97">
                  <c:v>51.521786674360619</c:v>
                </c:pt>
                <c:pt idx="98">
                  <c:v>51.805539107189169</c:v>
                </c:pt>
                <c:pt idx="99">
                  <c:v>52.090737980889692</c:v>
                </c:pt>
                <c:pt idx="100">
                  <c:v>52.376241568712913</c:v>
                </c:pt>
                <c:pt idx="101">
                  <c:v>52.663975011016866</c:v>
                </c:pt>
                <c:pt idx="102">
                  <c:v>52.951477372086543</c:v>
                </c:pt>
                <c:pt idx="103">
                  <c:v>53.239913316966877</c:v>
                </c:pt>
                <c:pt idx="104">
                  <c:v>53.527567183640691</c:v>
                </c:pt>
                <c:pt idx="105">
                  <c:v>53.817483175324533</c:v>
                </c:pt>
                <c:pt idx="106">
                  <c:v>54.107586029810527</c:v>
                </c:pt>
                <c:pt idx="107">
                  <c:v>54.398257755899735</c:v>
                </c:pt>
                <c:pt idx="108">
                  <c:v>54.686735477092355</c:v>
                </c:pt>
                <c:pt idx="109">
                  <c:v>54.976098147283111</c:v>
                </c:pt>
                <c:pt idx="110">
                  <c:v>55.264053441682236</c:v>
                </c:pt>
                <c:pt idx="111">
                  <c:v>55.553624102120502</c:v>
                </c:pt>
                <c:pt idx="112">
                  <c:v>55.844530041262473</c:v>
                </c:pt>
                <c:pt idx="113">
                  <c:v>56.136307319958526</c:v>
                </c:pt>
                <c:pt idx="114">
                  <c:v>56.427508134400476</c:v>
                </c:pt>
                <c:pt idx="115">
                  <c:v>56.716642411230346</c:v>
                </c:pt>
                <c:pt idx="116">
                  <c:v>57.006187639347253</c:v>
                </c:pt>
                <c:pt idx="117">
                  <c:v>57.294285045438137</c:v>
                </c:pt>
                <c:pt idx="118">
                  <c:v>57.581342004386599</c:v>
                </c:pt>
                <c:pt idx="119">
                  <c:v>58.291011875852206</c:v>
                </c:pt>
                <c:pt idx="120">
                  <c:v>60.140126167179595</c:v>
                </c:pt>
                <c:pt idx="121">
                  <c:v>61.991646288022118</c:v>
                </c:pt>
                <c:pt idx="122">
                  <c:v>63.842377950667675</c:v>
                </c:pt>
                <c:pt idx="123">
                  <c:v>65.687563212601546</c:v>
                </c:pt>
                <c:pt idx="124">
                  <c:v>67.52268873192638</c:v>
                </c:pt>
                <c:pt idx="125">
                  <c:v>69.34056706751845</c:v>
                </c:pt>
                <c:pt idx="126">
                  <c:v>71.167024614715459</c:v>
                </c:pt>
                <c:pt idx="127">
                  <c:v>73.008258493065654</c:v>
                </c:pt>
                <c:pt idx="128">
                  <c:v>74.856662009260944</c:v>
                </c:pt>
                <c:pt idx="129">
                  <c:v>76.705675934501983</c:v>
                </c:pt>
                <c:pt idx="130">
                  <c:v>78.543672419720508</c:v>
                </c:pt>
                <c:pt idx="131">
                  <c:v>80.377113289493749</c:v>
                </c:pt>
                <c:pt idx="132">
                  <c:v>82.195543779486101</c:v>
                </c:pt>
                <c:pt idx="133">
                  <c:v>84.026603126199007</c:v>
                </c:pt>
                <c:pt idx="134">
                  <c:v>85.871627868806399</c:v>
                </c:pt>
                <c:pt idx="135">
                  <c:v>87.700040451550436</c:v>
                </c:pt>
                <c:pt idx="136">
                  <c:v>89.548788441289986</c:v>
                </c:pt>
                <c:pt idx="137">
                  <c:v>91.392257731184543</c:v>
                </c:pt>
                <c:pt idx="138">
                  <c:v>93.236845497984248</c:v>
                </c:pt>
                <c:pt idx="139">
                  <c:v>95.057769134497917</c:v>
                </c:pt>
                <c:pt idx="140">
                  <c:v>96.89141908927057</c:v>
                </c:pt>
                <c:pt idx="141">
                  <c:v>98.723307070160516</c:v>
                </c:pt>
                <c:pt idx="142">
                  <c:v>100.57046839401313</c:v>
                </c:pt>
                <c:pt idx="143">
                  <c:v>102.42105067703611</c:v>
                </c:pt>
                <c:pt idx="144">
                  <c:v>104.26580895627166</c:v>
                </c:pt>
                <c:pt idx="145">
                  <c:v>106.12654079930998</c:v>
                </c:pt>
                <c:pt idx="146">
                  <c:v>108.00127649476937</c:v>
                </c:pt>
                <c:pt idx="147">
                  <c:v>109.87122532819434</c:v>
                </c:pt>
                <c:pt idx="148">
                  <c:v>111.73260724200094</c:v>
                </c:pt>
                <c:pt idx="149">
                  <c:v>113.5858743604267</c:v>
                </c:pt>
                <c:pt idx="150">
                  <c:v>115.45016146655664</c:v>
                </c:pt>
                <c:pt idx="151">
                  <c:v>117.32773159550005</c:v>
                </c:pt>
                <c:pt idx="152">
                  <c:v>119.20723992355498</c:v>
                </c:pt>
                <c:pt idx="153">
                  <c:v>121.09218610824345</c:v>
                </c:pt>
                <c:pt idx="154">
                  <c:v>122.99024257158456</c:v>
                </c:pt>
                <c:pt idx="155">
                  <c:v>124.90149017767661</c:v>
                </c:pt>
                <c:pt idx="156">
                  <c:v>126.81496344600723</c:v>
                </c:pt>
                <c:pt idx="157">
                  <c:v>128.71382960426729</c:v>
                </c:pt>
                <c:pt idx="158">
                  <c:v>130.5834152343576</c:v>
                </c:pt>
                <c:pt idx="159">
                  <c:v>132.49382439520724</c:v>
                </c:pt>
                <c:pt idx="160">
                  <c:v>134.41102835704882</c:v>
                </c:pt>
                <c:pt idx="161">
                  <c:v>136.34070015472815</c:v>
                </c:pt>
                <c:pt idx="162">
                  <c:v>138.28031930819253</c:v>
                </c:pt>
                <c:pt idx="163">
                  <c:v>140.21345798379934</c:v>
                </c:pt>
                <c:pt idx="164">
                  <c:v>142.16631973921073</c:v>
                </c:pt>
                <c:pt idx="165">
                  <c:v>144.12361121510611</c:v>
                </c:pt>
                <c:pt idx="166">
                  <c:v>146.07194270488731</c:v>
                </c:pt>
                <c:pt idx="167">
                  <c:v>148.00977471023603</c:v>
                </c:pt>
                <c:pt idx="168">
                  <c:v>149.94457309964832</c:v>
                </c:pt>
                <c:pt idx="169">
                  <c:v>151.88307249132001</c:v>
                </c:pt>
                <c:pt idx="170">
                  <c:v>153.82457051070531</c:v>
                </c:pt>
                <c:pt idx="171">
                  <c:v>155.76520405051369</c:v>
                </c:pt>
                <c:pt idx="172">
                  <c:v>157.69923830655185</c:v>
                </c:pt>
                <c:pt idx="173">
                  <c:v>159.63735133613105</c:v>
                </c:pt>
                <c:pt idx="174">
                  <c:v>161.58043737316532</c:v>
                </c:pt>
                <c:pt idx="175">
                  <c:v>163.52352800844236</c:v>
                </c:pt>
                <c:pt idx="176">
                  <c:v>165.47770921721724</c:v>
                </c:pt>
                <c:pt idx="177">
                  <c:v>167.42939216365065</c:v>
                </c:pt>
                <c:pt idx="178">
                  <c:v>169.38010771696187</c:v>
                </c:pt>
                <c:pt idx="179">
                  <c:v>171.32531113151623</c:v>
                </c:pt>
                <c:pt idx="180">
                  <c:v>173.26743577444341</c:v>
                </c:pt>
                <c:pt idx="181">
                  <c:v>175.22243274596312</c:v>
                </c:pt>
                <c:pt idx="182">
                  <c:v>177.18548761863423</c:v>
                </c:pt>
                <c:pt idx="183">
                  <c:v>179.12754802440625</c:v>
                </c:pt>
                <c:pt idx="184">
                  <c:v>181.07812882995199</c:v>
                </c:pt>
                <c:pt idx="185">
                  <c:v>183.03417771005618</c:v>
                </c:pt>
                <c:pt idx="186">
                  <c:v>184.99873823001556</c:v>
                </c:pt>
                <c:pt idx="187">
                  <c:v>186.97310579927398</c:v>
                </c:pt>
                <c:pt idx="188">
                  <c:v>188.93494302239765</c:v>
                </c:pt>
                <c:pt idx="189">
                  <c:v>190.91008817137097</c:v>
                </c:pt>
                <c:pt idx="190">
                  <c:v>192.88321633969426</c:v>
                </c:pt>
                <c:pt idx="191">
                  <c:v>194.86773802613473</c:v>
                </c:pt>
                <c:pt idx="192">
                  <c:v>196.85017480986025</c:v>
                </c:pt>
                <c:pt idx="193">
                  <c:v>198.83186973776876</c:v>
                </c:pt>
                <c:pt idx="194">
                  <c:v>200.81126348812066</c:v>
                </c:pt>
                <c:pt idx="195">
                  <c:v>202.79729121526626</c:v>
                </c:pt>
                <c:pt idx="196">
                  <c:v>204.77731662920073</c:v>
                </c:pt>
                <c:pt idx="197">
                  <c:v>206.77140607737451</c:v>
                </c:pt>
                <c:pt idx="198">
                  <c:v>208.75405494224685</c:v>
                </c:pt>
                <c:pt idx="199">
                  <c:v>210.75993643357248</c:v>
                </c:pt>
                <c:pt idx="200">
                  <c:v>212.77270198795344</c:v>
                </c:pt>
                <c:pt idx="201">
                  <c:v>214.78424103148598</c:v>
                </c:pt>
                <c:pt idx="202">
                  <c:v>216.79749224147508</c:v>
                </c:pt>
                <c:pt idx="203">
                  <c:v>218.81815091905264</c:v>
                </c:pt>
                <c:pt idx="204">
                  <c:v>220.8542227952135</c:v>
                </c:pt>
                <c:pt idx="205">
                  <c:v>222.88388058802946</c:v>
                </c:pt>
                <c:pt idx="206">
                  <c:v>224.926276071057</c:v>
                </c:pt>
                <c:pt idx="207">
                  <c:v>226.96722317876549</c:v>
                </c:pt>
                <c:pt idx="208">
                  <c:v>229.00586657749744</c:v>
                </c:pt>
                <c:pt idx="209">
                  <c:v>231.04555775348391</c:v>
                </c:pt>
                <c:pt idx="210">
                  <c:v>233.0790685893374</c:v>
                </c:pt>
                <c:pt idx="211">
                  <c:v>235.127614255179</c:v>
                </c:pt>
                <c:pt idx="212">
                  <c:v>237.19404682725951</c:v>
                </c:pt>
                <c:pt idx="213">
                  <c:v>239.26863015243637</c:v>
                </c:pt>
                <c:pt idx="214">
                  <c:v>241.34489959424243</c:v>
                </c:pt>
                <c:pt idx="215">
                  <c:v>243.40167051372245</c:v>
                </c:pt>
                <c:pt idx="216">
                  <c:v>245.46156447932572</c:v>
                </c:pt>
                <c:pt idx="217">
                  <c:v>247.54223868863804</c:v>
                </c:pt>
                <c:pt idx="218">
                  <c:v>249.63592918756379</c:v>
                </c:pt>
                <c:pt idx="219">
                  <c:v>251.74305141319846</c:v>
                </c:pt>
                <c:pt idx="220">
                  <c:v>253.85301439284518</c:v>
                </c:pt>
                <c:pt idx="221">
                  <c:v>255.96776948565969</c:v>
                </c:pt>
                <c:pt idx="222">
                  <c:v>258.08812980626345</c:v>
                </c:pt>
                <c:pt idx="223">
                  <c:v>260.22242549399704</c:v>
                </c:pt>
                <c:pt idx="224">
                  <c:v>262.35108579352652</c:v>
                </c:pt>
                <c:pt idx="225">
                  <c:v>264.50247512725161</c:v>
                </c:pt>
                <c:pt idx="226">
                  <c:v>266.65808612073243</c:v>
                </c:pt>
                <c:pt idx="227">
                  <c:v>268.82379218830062</c:v>
                </c:pt>
                <c:pt idx="228">
                  <c:v>270.99352846656552</c:v>
                </c:pt>
                <c:pt idx="229">
                  <c:v>273.17240031322802</c:v>
                </c:pt>
                <c:pt idx="230">
                  <c:v>275.36206082749527</c:v>
                </c:pt>
                <c:pt idx="231">
                  <c:v>277.56169213501789</c:v>
                </c:pt>
                <c:pt idx="232">
                  <c:v>279.77568682526834</c:v>
                </c:pt>
                <c:pt idx="233">
                  <c:v>281.99372242544598</c:v>
                </c:pt>
                <c:pt idx="234">
                  <c:v>284.2272202496963</c:v>
                </c:pt>
                <c:pt idx="235">
                  <c:v>286.46988670159635</c:v>
                </c:pt>
                <c:pt idx="236">
                  <c:v>288.70020317277044</c:v>
                </c:pt>
                <c:pt idx="237">
                  <c:v>290.95274251674334</c:v>
                </c:pt>
                <c:pt idx="238">
                  <c:v>293.21610855057588</c:v>
                </c:pt>
                <c:pt idx="239">
                  <c:v>295.49181652821051</c:v>
                </c:pt>
                <c:pt idx="240">
                  <c:v>297.77108705201164</c:v>
                </c:pt>
                <c:pt idx="241">
                  <c:v>300.07150657313798</c:v>
                </c:pt>
                <c:pt idx="242">
                  <c:v>302.38380025151014</c:v>
                </c:pt>
                <c:pt idx="243">
                  <c:v>304.69220167689355</c:v>
                </c:pt>
                <c:pt idx="244">
                  <c:v>307.03115188383316</c:v>
                </c:pt>
                <c:pt idx="245">
                  <c:v>309.3744305695725</c:v>
                </c:pt>
                <c:pt idx="246">
                  <c:v>311.73368216060044</c:v>
                </c:pt>
                <c:pt idx="247">
                  <c:v>314.09782710054583</c:v>
                </c:pt>
                <c:pt idx="248">
                  <c:v>316.46644967679418</c:v>
                </c:pt>
                <c:pt idx="249">
                  <c:v>318.86100886840899</c:v>
                </c:pt>
                <c:pt idx="250">
                  <c:v>321.27166806603873</c:v>
                </c:pt>
                <c:pt idx="251">
                  <c:v>323.69657256686821</c:v>
                </c:pt>
                <c:pt idx="252">
                  <c:v>326.1277187041469</c:v>
                </c:pt>
                <c:pt idx="253">
                  <c:v>328.57463166584876</c:v>
                </c:pt>
                <c:pt idx="254">
                  <c:v>331.03675208106489</c:v>
                </c:pt>
                <c:pt idx="255">
                  <c:v>333.51254168502243</c:v>
                </c:pt>
                <c:pt idx="256">
                  <c:v>336.0070150905687</c:v>
                </c:pt>
                <c:pt idx="257">
                  <c:v>338.5147335364473</c:v>
                </c:pt>
                <c:pt idx="258">
                  <c:v>341.04205744380215</c:v>
                </c:pt>
                <c:pt idx="259">
                  <c:v>343.56263423875532</c:v>
                </c:pt>
                <c:pt idx="260">
                  <c:v>346.11727113737021</c:v>
                </c:pt>
                <c:pt idx="261">
                  <c:v>348.67163898958353</c:v>
                </c:pt>
                <c:pt idx="262">
                  <c:v>351.24259143296877</c:v>
                </c:pt>
                <c:pt idx="263">
                  <c:v>353.83386324952306</c:v>
                </c:pt>
                <c:pt idx="264">
                  <c:v>356.4479592334946</c:v>
                </c:pt>
                <c:pt idx="265">
                  <c:v>359.08302026705724</c:v>
                </c:pt>
                <c:pt idx="266">
                  <c:v>361.7215811517039</c:v>
                </c:pt>
                <c:pt idx="267">
                  <c:v>364.39496519096912</c:v>
                </c:pt>
                <c:pt idx="268">
                  <c:v>367.0817416896362</c:v>
                </c:pt>
                <c:pt idx="269">
                  <c:v>369.78880056109881</c:v>
                </c:pt>
                <c:pt idx="270">
                  <c:v>372.51709996460556</c:v>
                </c:pt>
                <c:pt idx="271">
                  <c:v>375.25533130734027</c:v>
                </c:pt>
                <c:pt idx="272">
                  <c:v>378.00012549860202</c:v>
                </c:pt>
                <c:pt idx="273">
                  <c:v>380.77702270331548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6DF5-4C0D-88F5-608EEEF835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71008"/>
        <c:axId val="179954816"/>
      </c:scatterChart>
      <c:valAx>
        <c:axId val="179371008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954816"/>
        <c:crosses val="autoZero"/>
        <c:crossBetween val="midCat"/>
      </c:valAx>
      <c:valAx>
        <c:axId val="179954816"/>
        <c:scaling>
          <c:orientation val="minMax"/>
          <c:max val="100"/>
        </c:scaling>
        <c:delete val="0"/>
        <c:axPos val="l"/>
        <c:majorGridlines/>
        <c:minorGridlines/>
        <c:title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710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R12-c Lateral </a:t>
            </a:r>
            <a:r>
              <a:rPr lang="en-US" dirty="0"/>
              <a:t>Resolution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369.99999999999994</c:v>
                </c:pt>
                <c:pt idx="1">
                  <c:v>369.7948195899051</c:v>
                </c:pt>
                <c:pt idx="2">
                  <c:v>369.58784785636078</c:v>
                </c:pt>
                <c:pt idx="3">
                  <c:v>369.3798094532707</c:v>
                </c:pt>
                <c:pt idx="4">
                  <c:v>369.17122852374342</c:v>
                </c:pt>
                <c:pt idx="5">
                  <c:v>368.96162150970576</c:v>
                </c:pt>
                <c:pt idx="6">
                  <c:v>368.75131436564192</c:v>
                </c:pt>
                <c:pt idx="7">
                  <c:v>368.53975379477356</c:v>
                </c:pt>
                <c:pt idx="8">
                  <c:v>368.32885870393369</c:v>
                </c:pt>
                <c:pt idx="9">
                  <c:v>368.11695721063967</c:v>
                </c:pt>
                <c:pt idx="10">
                  <c:v>367.90449087542964</c:v>
                </c:pt>
                <c:pt idx="11">
                  <c:v>367.69113591693298</c:v>
                </c:pt>
                <c:pt idx="12">
                  <c:v>367.47597791545462</c:v>
                </c:pt>
                <c:pt idx="13">
                  <c:v>367.26273094671035</c:v>
                </c:pt>
                <c:pt idx="14">
                  <c:v>367.04927388497612</c:v>
                </c:pt>
                <c:pt idx="15">
                  <c:v>366.83480405521158</c:v>
                </c:pt>
                <c:pt idx="16">
                  <c:v>366.62036667081395</c:v>
                </c:pt>
                <c:pt idx="17">
                  <c:v>366.40529745036167</c:v>
                </c:pt>
                <c:pt idx="18">
                  <c:v>366.19063795297905</c:v>
                </c:pt>
                <c:pt idx="19">
                  <c:v>365.97501649364955</c:v>
                </c:pt>
                <c:pt idx="20">
                  <c:v>365.75997714724099</c:v>
                </c:pt>
                <c:pt idx="21">
                  <c:v>365.54449034767492</c:v>
                </c:pt>
                <c:pt idx="22">
                  <c:v>365.33016648515093</c:v>
                </c:pt>
                <c:pt idx="23">
                  <c:v>365.11540365491686</c:v>
                </c:pt>
                <c:pt idx="24">
                  <c:v>364.89998421359189</c:v>
                </c:pt>
                <c:pt idx="25">
                  <c:v>364.6845698307306</c:v>
                </c:pt>
                <c:pt idx="26">
                  <c:v>364.46813997378973</c:v>
                </c:pt>
                <c:pt idx="27">
                  <c:v>364.25206644924049</c:v>
                </c:pt>
                <c:pt idx="28">
                  <c:v>364.03639630979433</c:v>
                </c:pt>
                <c:pt idx="29">
                  <c:v>363.82163001882105</c:v>
                </c:pt>
                <c:pt idx="30">
                  <c:v>363.60543609601979</c:v>
                </c:pt>
                <c:pt idx="31">
                  <c:v>363.38824792878142</c:v>
                </c:pt>
                <c:pt idx="32">
                  <c:v>363.17071172847886</c:v>
                </c:pt>
                <c:pt idx="33">
                  <c:v>362.95463166286027</c:v>
                </c:pt>
                <c:pt idx="34">
                  <c:v>362.73752742434743</c:v>
                </c:pt>
                <c:pt idx="35">
                  <c:v>362.52036252797785</c:v>
                </c:pt>
                <c:pt idx="36">
                  <c:v>362.30247949642711</c:v>
                </c:pt>
                <c:pt idx="37">
                  <c:v>362.08338087290917</c:v>
                </c:pt>
                <c:pt idx="38">
                  <c:v>361.86388043432783</c:v>
                </c:pt>
                <c:pt idx="39">
                  <c:v>361.64469879401184</c:v>
                </c:pt>
                <c:pt idx="40">
                  <c:v>361.42481643003231</c:v>
                </c:pt>
                <c:pt idx="41">
                  <c:v>361.20640151585854</c:v>
                </c:pt>
                <c:pt idx="42">
                  <c:v>360.98703655638286</c:v>
                </c:pt>
                <c:pt idx="43">
                  <c:v>360.76630877365005</c:v>
                </c:pt>
                <c:pt idx="44">
                  <c:v>360.54566682481146</c:v>
                </c:pt>
                <c:pt idx="45">
                  <c:v>360.32495459217813</c:v>
                </c:pt>
                <c:pt idx="46">
                  <c:v>360.1033247837201</c:v>
                </c:pt>
                <c:pt idx="47">
                  <c:v>359.8805771111293</c:v>
                </c:pt>
                <c:pt idx="48">
                  <c:v>359.65687218751219</c:v>
                </c:pt>
                <c:pt idx="49">
                  <c:v>359.4323773334566</c:v>
                </c:pt>
                <c:pt idx="50">
                  <c:v>359.20824053318751</c:v>
                </c:pt>
                <c:pt idx="51">
                  <c:v>358.98428074500748</c:v>
                </c:pt>
                <c:pt idx="52">
                  <c:v>358.76067281302244</c:v>
                </c:pt>
                <c:pt idx="53">
                  <c:v>358.53518268879156</c:v>
                </c:pt>
                <c:pt idx="54">
                  <c:v>358.3084635812242</c:v>
                </c:pt>
                <c:pt idx="55">
                  <c:v>358.08050466345043</c:v>
                </c:pt>
                <c:pt idx="56">
                  <c:v>357.85162932560246</c:v>
                </c:pt>
                <c:pt idx="57">
                  <c:v>357.62244255336395</c:v>
                </c:pt>
                <c:pt idx="58">
                  <c:v>357.39345550312873</c:v>
                </c:pt>
                <c:pt idx="59">
                  <c:v>357.16299071076008</c:v>
                </c:pt>
                <c:pt idx="60">
                  <c:v>356.93261286422472</c:v>
                </c:pt>
                <c:pt idx="61">
                  <c:v>356.70091940610985</c:v>
                </c:pt>
                <c:pt idx="62">
                  <c:v>356.46788787666424</c:v>
                </c:pt>
                <c:pt idx="63">
                  <c:v>356.23435026459168</c:v>
                </c:pt>
                <c:pt idx="64">
                  <c:v>356.00009066185038</c:v>
                </c:pt>
                <c:pt idx="65">
                  <c:v>355.76474974266421</c:v>
                </c:pt>
                <c:pt idx="66">
                  <c:v>355.52827761895782</c:v>
                </c:pt>
                <c:pt idx="67">
                  <c:v>355.29054961325551</c:v>
                </c:pt>
                <c:pt idx="68">
                  <c:v>355.05277670320834</c:v>
                </c:pt>
                <c:pt idx="69">
                  <c:v>354.81453891520516</c:v>
                </c:pt>
                <c:pt idx="70">
                  <c:v>354.57451677716654</c:v>
                </c:pt>
                <c:pt idx="71">
                  <c:v>354.33318928103597</c:v>
                </c:pt>
                <c:pt idx="72">
                  <c:v>354.09140797813149</c:v>
                </c:pt>
                <c:pt idx="73">
                  <c:v>353.84780255884255</c:v>
                </c:pt>
                <c:pt idx="74">
                  <c:v>353.60207617988226</c:v>
                </c:pt>
                <c:pt idx="75">
                  <c:v>353.35723276180283</c:v>
                </c:pt>
                <c:pt idx="76">
                  <c:v>353.11016927989482</c:v>
                </c:pt>
                <c:pt idx="77">
                  <c:v>352.86332860365309</c:v>
                </c:pt>
                <c:pt idx="78">
                  <c:v>352.61501591993147</c:v>
                </c:pt>
                <c:pt idx="79">
                  <c:v>352.36448152838153</c:v>
                </c:pt>
                <c:pt idx="80">
                  <c:v>352.11449920963088</c:v>
                </c:pt>
                <c:pt idx="81">
                  <c:v>351.86180684745688</c:v>
                </c:pt>
                <c:pt idx="82">
                  <c:v>351.60694474553873</c:v>
                </c:pt>
                <c:pt idx="83">
                  <c:v>351.35024954913985</c:v>
                </c:pt>
                <c:pt idx="84">
                  <c:v>351.09236722777962</c:v>
                </c:pt>
                <c:pt idx="85">
                  <c:v>350.83629161412347</c:v>
                </c:pt>
                <c:pt idx="86">
                  <c:v>350.57742326654716</c:v>
                </c:pt>
                <c:pt idx="87">
                  <c:v>350.31659178393721</c:v>
                </c:pt>
                <c:pt idx="88">
                  <c:v>350.05384398939083</c:v>
                </c:pt>
                <c:pt idx="89">
                  <c:v>349.78961886847054</c:v>
                </c:pt>
                <c:pt idx="90">
                  <c:v>349.52329605406106</c:v>
                </c:pt>
                <c:pt idx="91">
                  <c:v>349.2549733016487</c:v>
                </c:pt>
                <c:pt idx="92">
                  <c:v>348.98479694660455</c:v>
                </c:pt>
                <c:pt idx="93">
                  <c:v>348.71258297771999</c:v>
                </c:pt>
                <c:pt idx="94">
                  <c:v>348.44001437006739</c:v>
                </c:pt>
                <c:pt idx="95">
                  <c:v>348.16641889569382</c:v>
                </c:pt>
                <c:pt idx="96">
                  <c:v>347.89067628892855</c:v>
                </c:pt>
                <c:pt idx="97">
                  <c:v>347.61387155961251</c:v>
                </c:pt>
                <c:pt idx="98">
                  <c:v>347.33457030688714</c:v>
                </c:pt>
                <c:pt idx="99">
                  <c:v>347.05344123530648</c:v>
                </c:pt>
                <c:pt idx="100">
                  <c:v>346.76989495771858</c:v>
                </c:pt>
                <c:pt idx="101">
                  <c:v>346.48403601421609</c:v>
                </c:pt>
                <c:pt idx="102">
                  <c:v>346.19748041119402</c:v>
                </c:pt>
                <c:pt idx="103">
                  <c:v>345.9077727211735</c:v>
                </c:pt>
                <c:pt idx="104">
                  <c:v>345.61640354021785</c:v>
                </c:pt>
                <c:pt idx="105">
                  <c:v>345.32422674289586</c:v>
                </c:pt>
                <c:pt idx="106">
                  <c:v>345.02991184621879</c:v>
                </c:pt>
                <c:pt idx="107">
                  <c:v>344.73430244987026</c:v>
                </c:pt>
                <c:pt idx="108">
                  <c:v>344.43744396792471</c:v>
                </c:pt>
                <c:pt idx="109">
                  <c:v>344.13914516734502</c:v>
                </c:pt>
                <c:pt idx="110">
                  <c:v>343.84050720598316</c:v>
                </c:pt>
                <c:pt idx="111">
                  <c:v>343.54143339566997</c:v>
                </c:pt>
                <c:pt idx="112">
                  <c:v>343.24197259889689</c:v>
                </c:pt>
                <c:pt idx="113">
                  <c:v>342.94113115508293</c:v>
                </c:pt>
                <c:pt idx="114">
                  <c:v>342.63971065566574</c:v>
                </c:pt>
                <c:pt idx="115">
                  <c:v>342.33859026696285</c:v>
                </c:pt>
                <c:pt idx="116">
                  <c:v>342.03653580162711</c:v>
                </c:pt>
                <c:pt idx="117">
                  <c:v>341.73437930564569</c:v>
                </c:pt>
                <c:pt idx="118">
                  <c:v>341.43312779083141</c:v>
                </c:pt>
                <c:pt idx="119">
                  <c:v>341.12970582408968</c:v>
                </c:pt>
                <c:pt idx="120">
                  <c:v>340.8249932133707</c:v>
                </c:pt>
                <c:pt idx="121">
                  <c:v>340.52064298673434</c:v>
                </c:pt>
                <c:pt idx="122">
                  <c:v>340.21840827756444</c:v>
                </c:pt>
                <c:pt idx="123">
                  <c:v>339.9149845612007</c:v>
                </c:pt>
                <c:pt idx="124">
                  <c:v>339.6115788307751</c:v>
                </c:pt>
                <c:pt idx="125">
                  <c:v>339.30693323522371</c:v>
                </c:pt>
                <c:pt idx="126">
                  <c:v>339.00376812737801</c:v>
                </c:pt>
                <c:pt idx="127">
                  <c:v>338.70030269201897</c:v>
                </c:pt>
                <c:pt idx="128">
                  <c:v>338.39721033887923</c:v>
                </c:pt>
                <c:pt idx="129">
                  <c:v>338.09339964701593</c:v>
                </c:pt>
                <c:pt idx="130">
                  <c:v>337.78966315580851</c:v>
                </c:pt>
                <c:pt idx="131">
                  <c:v>337.48943473971372</c:v>
                </c:pt>
                <c:pt idx="132">
                  <c:v>337.18751075282785</c:v>
                </c:pt>
                <c:pt idx="133">
                  <c:v>336.88511567412206</c:v>
                </c:pt>
                <c:pt idx="134">
                  <c:v>336.58245821366239</c:v>
                </c:pt>
                <c:pt idx="135">
                  <c:v>336.28078652434283</c:v>
                </c:pt>
                <c:pt idx="136">
                  <c:v>335.98037362805388</c:v>
                </c:pt>
                <c:pt idx="137">
                  <c:v>335.67941403673251</c:v>
                </c:pt>
                <c:pt idx="138">
                  <c:v>335.37870435647056</c:v>
                </c:pt>
                <c:pt idx="139">
                  <c:v>335.07731022257298</c:v>
                </c:pt>
                <c:pt idx="140">
                  <c:v>334.77787896701341</c:v>
                </c:pt>
                <c:pt idx="141">
                  <c:v>334.47897487591649</c:v>
                </c:pt>
                <c:pt idx="142">
                  <c:v>334.18035272892809</c:v>
                </c:pt>
                <c:pt idx="143">
                  <c:v>333.88168329951219</c:v>
                </c:pt>
                <c:pt idx="144">
                  <c:v>333.58443622528233</c:v>
                </c:pt>
                <c:pt idx="145">
                  <c:v>333.28467884291661</c:v>
                </c:pt>
                <c:pt idx="146">
                  <c:v>332.98711943505521</c:v>
                </c:pt>
                <c:pt idx="147">
                  <c:v>332.68844720514539</c:v>
                </c:pt>
                <c:pt idx="148">
                  <c:v>332.39067661097317</c:v>
                </c:pt>
                <c:pt idx="149">
                  <c:v>332.09105483195492</c:v>
                </c:pt>
                <c:pt idx="150">
                  <c:v>331.79465240795298</c:v>
                </c:pt>
                <c:pt idx="151">
                  <c:v>331.49870508407133</c:v>
                </c:pt>
                <c:pt idx="152">
                  <c:v>331.20118566761977</c:v>
                </c:pt>
                <c:pt idx="153">
                  <c:v>330.90725794709925</c:v>
                </c:pt>
                <c:pt idx="154">
                  <c:v>330.61158588706087</c:v>
                </c:pt>
                <c:pt idx="155">
                  <c:v>330.3149165922564</c:v>
                </c:pt>
                <c:pt idx="156">
                  <c:v>330.01749108859622</c:v>
                </c:pt>
                <c:pt idx="157">
                  <c:v>329.7194726244748</c:v>
                </c:pt>
                <c:pt idx="158">
                  <c:v>329.42291845618769</c:v>
                </c:pt>
                <c:pt idx="159">
                  <c:v>329.12822927039019</c:v>
                </c:pt>
                <c:pt idx="160">
                  <c:v>328.83468059728028</c:v>
                </c:pt>
                <c:pt idx="161">
                  <c:v>328.53957116476539</c:v>
                </c:pt>
                <c:pt idx="162">
                  <c:v>328.24585578501274</c:v>
                </c:pt>
                <c:pt idx="163">
                  <c:v>327.95071159077673</c:v>
                </c:pt>
                <c:pt idx="164">
                  <c:v>327.65455628093025</c:v>
                </c:pt>
                <c:pt idx="165">
                  <c:v>327.36039599429392</c:v>
                </c:pt>
                <c:pt idx="166">
                  <c:v>327.06556046274017</c:v>
                </c:pt>
                <c:pt idx="167">
                  <c:v>326.77021026807762</c:v>
                </c:pt>
                <c:pt idx="168">
                  <c:v>326.47387538353382</c:v>
                </c:pt>
                <c:pt idx="169">
                  <c:v>326.17804121139875</c:v>
                </c:pt>
                <c:pt idx="170">
                  <c:v>325.88174802522173</c:v>
                </c:pt>
                <c:pt idx="171">
                  <c:v>325.58579557305114</c:v>
                </c:pt>
                <c:pt idx="172">
                  <c:v>325.29067438517433</c:v>
                </c:pt>
                <c:pt idx="173">
                  <c:v>324.99590296548354</c:v>
                </c:pt>
                <c:pt idx="174">
                  <c:v>324.70086075179739</c:v>
                </c:pt>
                <c:pt idx="175">
                  <c:v>324.40300932345855</c:v>
                </c:pt>
                <c:pt idx="176">
                  <c:v>324.1049003414509</c:v>
                </c:pt>
                <c:pt idx="177">
                  <c:v>323.80648145442615</c:v>
                </c:pt>
                <c:pt idx="178">
                  <c:v>323.50890656125756</c:v>
                </c:pt>
                <c:pt idx="179">
                  <c:v>323.21096502526439</c:v>
                </c:pt>
                <c:pt idx="180">
                  <c:v>322.91194461288256</c:v>
                </c:pt>
                <c:pt idx="181">
                  <c:v>322.61261866588211</c:v>
                </c:pt>
                <c:pt idx="182">
                  <c:v>322.31207657896948</c:v>
                </c:pt>
                <c:pt idx="183">
                  <c:v>322.01101432275419</c:v>
                </c:pt>
                <c:pt idx="184">
                  <c:v>321.70839272201374</c:v>
                </c:pt>
                <c:pt idx="185">
                  <c:v>321.40475960532325</c:v>
                </c:pt>
                <c:pt idx="186">
                  <c:v>321.10171221953749</c:v>
                </c:pt>
                <c:pt idx="187">
                  <c:v>320.80294786973178</c:v>
                </c:pt>
                <c:pt idx="188">
                  <c:v>320.50081427301478</c:v>
                </c:pt>
                <c:pt idx="189">
                  <c:v>320.19718680368203</c:v>
                </c:pt>
                <c:pt idx="190">
                  <c:v>319.89287318208267</c:v>
                </c:pt>
                <c:pt idx="191">
                  <c:v>319.58709549891461</c:v>
                </c:pt>
                <c:pt idx="192">
                  <c:v>319.28280416680923</c:v>
                </c:pt>
                <c:pt idx="193">
                  <c:v>318.97969162078897</c:v>
                </c:pt>
                <c:pt idx="194">
                  <c:v>318.67418314073831</c:v>
                </c:pt>
                <c:pt idx="195">
                  <c:v>318.36803224438296</c:v>
                </c:pt>
                <c:pt idx="196">
                  <c:v>318.06352255267751</c:v>
                </c:pt>
                <c:pt idx="197">
                  <c:v>317.76415364693537</c:v>
                </c:pt>
                <c:pt idx="198">
                  <c:v>317.46119471667538</c:v>
                </c:pt>
                <c:pt idx="199">
                  <c:v>317.15745282714846</c:v>
                </c:pt>
                <c:pt idx="200">
                  <c:v>316.85446300237726</c:v>
                </c:pt>
                <c:pt idx="201">
                  <c:v>316.55225454570359</c:v>
                </c:pt>
                <c:pt idx="202">
                  <c:v>316.249340063293</c:v>
                </c:pt>
                <c:pt idx="203">
                  <c:v>315.94633214521195</c:v>
                </c:pt>
                <c:pt idx="204">
                  <c:v>315.64378915240223</c:v>
                </c:pt>
                <c:pt idx="205">
                  <c:v>315.33913917252676</c:v>
                </c:pt>
                <c:pt idx="206">
                  <c:v>315.03474759502376</c:v>
                </c:pt>
                <c:pt idx="207">
                  <c:v>314.73205925381217</c:v>
                </c:pt>
                <c:pt idx="208">
                  <c:v>314.4316561200659</c:v>
                </c:pt>
                <c:pt idx="209">
                  <c:v>314.13021962009918</c:v>
                </c:pt>
                <c:pt idx="210">
                  <c:v>313.83101401422067</c:v>
                </c:pt>
                <c:pt idx="211">
                  <c:v>313.53025917479005</c:v>
                </c:pt>
                <c:pt idx="212">
                  <c:v>313.22877219670602</c:v>
                </c:pt>
                <c:pt idx="213">
                  <c:v>312.92661029504859</c:v>
                </c:pt>
                <c:pt idx="214">
                  <c:v>312.62425737126671</c:v>
                </c:pt>
                <c:pt idx="215">
                  <c:v>312.32309041101513</c:v>
                </c:pt>
                <c:pt idx="216">
                  <c:v>312.0206536437671</c:v>
                </c:pt>
                <c:pt idx="217">
                  <c:v>311.71811639950806</c:v>
                </c:pt>
                <c:pt idx="218">
                  <c:v>311.41421233709633</c:v>
                </c:pt>
                <c:pt idx="219">
                  <c:v>311.11197399029885</c:v>
                </c:pt>
                <c:pt idx="220">
                  <c:v>310.81194668553826</c:v>
                </c:pt>
                <c:pt idx="221">
                  <c:v>310.50974128293188</c:v>
                </c:pt>
                <c:pt idx="222">
                  <c:v>310.20693524991202</c:v>
                </c:pt>
                <c:pt idx="223">
                  <c:v>309.90538243411618</c:v>
                </c:pt>
                <c:pt idx="224">
                  <c:v>309.60672613231168</c:v>
                </c:pt>
                <c:pt idx="225">
                  <c:v>309.30370596642592</c:v>
                </c:pt>
                <c:pt idx="226">
                  <c:v>309.0008636445736</c:v>
                </c:pt>
                <c:pt idx="227">
                  <c:v>308.69754748688848</c:v>
                </c:pt>
                <c:pt idx="228">
                  <c:v>308.39398574953123</c:v>
                </c:pt>
                <c:pt idx="229">
                  <c:v>308.08997626799078</c:v>
                </c:pt>
                <c:pt idx="230">
                  <c:v>307.78714852261737</c:v>
                </c:pt>
                <c:pt idx="231">
                  <c:v>307.48328206961924</c:v>
                </c:pt>
                <c:pt idx="232">
                  <c:v>307.17923024694221</c:v>
                </c:pt>
                <c:pt idx="233">
                  <c:v>306.87574295247725</c:v>
                </c:pt>
                <c:pt idx="234">
                  <c:v>306.57283433121484</c:v>
                </c:pt>
                <c:pt idx="235">
                  <c:v>306.269025593707</c:v>
                </c:pt>
                <c:pt idx="236">
                  <c:v>305.96401418989376</c:v>
                </c:pt>
                <c:pt idx="237">
                  <c:v>305.65898349115832</c:v>
                </c:pt>
                <c:pt idx="238">
                  <c:v>305.35331644372695</c:v>
                </c:pt>
                <c:pt idx="239">
                  <c:v>305.0461149393185</c:v>
                </c:pt>
                <c:pt idx="240">
                  <c:v>304.74019341180758</c:v>
                </c:pt>
                <c:pt idx="241">
                  <c:v>304.43498754218461</c:v>
                </c:pt>
                <c:pt idx="242">
                  <c:v>304.12774500461597</c:v>
                </c:pt>
                <c:pt idx="243">
                  <c:v>303.82087541722188</c:v>
                </c:pt>
                <c:pt idx="244">
                  <c:v>303.51379437580727</c:v>
                </c:pt>
                <c:pt idx="245">
                  <c:v>303.20619991418391</c:v>
                </c:pt>
                <c:pt idx="246">
                  <c:v>302.89882827511548</c:v>
                </c:pt>
                <c:pt idx="247">
                  <c:v>302.59053415830948</c:v>
                </c:pt>
                <c:pt idx="248">
                  <c:v>302.28122107983023</c:v>
                </c:pt>
                <c:pt idx="249">
                  <c:v>301.97212591486721</c:v>
                </c:pt>
                <c:pt idx="250">
                  <c:v>301.66330883853857</c:v>
                </c:pt>
                <c:pt idx="251">
                  <c:v>301.35433188673164</c:v>
                </c:pt>
                <c:pt idx="252">
                  <c:v>301.04659523288137</c:v>
                </c:pt>
                <c:pt idx="253">
                  <c:v>300.73686437678344</c:v>
                </c:pt>
                <c:pt idx="254">
                  <c:v>300.42608804904063</c:v>
                </c:pt>
                <c:pt idx="255">
                  <c:v>300.11578546038106</c:v>
                </c:pt>
                <c:pt idx="256">
                  <c:v>299.80377996651845</c:v>
                </c:pt>
                <c:pt idx="257">
                  <c:v>299.49026692758656</c:v>
                </c:pt>
                <c:pt idx="258">
                  <c:v>299.17692525125574</c:v>
                </c:pt>
                <c:pt idx="259">
                  <c:v>298.86446734960981</c:v>
                </c:pt>
                <c:pt idx="260">
                  <c:v>298.55072497758766</c:v>
                </c:pt>
                <c:pt idx="261">
                  <c:v>298.23496843181897</c:v>
                </c:pt>
                <c:pt idx="262">
                  <c:v>297.92067271594294</c:v>
                </c:pt>
                <c:pt idx="263">
                  <c:v>297.60447065049027</c:v>
                </c:pt>
                <c:pt idx="264">
                  <c:v>297.28760658264798</c:v>
                </c:pt>
                <c:pt idx="265">
                  <c:v>296.97020463658566</c:v>
                </c:pt>
                <c:pt idx="266">
                  <c:v>296.653917911853</c:v>
                </c:pt>
                <c:pt idx="267">
                  <c:v>296.33740242152817</c:v>
                </c:pt>
                <c:pt idx="268">
                  <c:v>296.01965107686317</c:v>
                </c:pt>
                <c:pt idx="269">
                  <c:v>295.69852996697114</c:v>
                </c:pt>
                <c:pt idx="270">
                  <c:v>295.377526549295</c:v>
                </c:pt>
                <c:pt idx="271">
                  <c:v>295.05625901706298</c:v>
                </c:pt>
                <c:pt idx="272">
                  <c:v>294.73393664307059</c:v>
                </c:pt>
                <c:pt idx="273">
                  <c:v>294.41284247512226</c:v>
                </c:pt>
              </c:numCache>
            </c:numRef>
          </c:xVal>
          <c:yVal>
            <c:numRef>
              <c:f>Data!$D$27:$D$300</c:f>
              <c:numCache>
                <c:formatCode>General</c:formatCode>
                <c:ptCount val="274"/>
                <c:pt idx="0">
                  <c:v>127.03951471163934</c:v>
                </c:pt>
                <c:pt idx="1">
                  <c:v>124.76571683662533</c:v>
                </c:pt>
                <c:pt idx="2">
                  <c:v>122.4720676149355</c:v>
                </c:pt>
                <c:pt idx="3">
                  <c:v>120.16659762075736</c:v>
                </c:pt>
                <c:pt idx="4">
                  <c:v>117.85511537882201</c:v>
                </c:pt>
                <c:pt idx="5">
                  <c:v>115.53226212550061</c:v>
                </c:pt>
                <c:pt idx="6">
                  <c:v>113.20165007023583</c:v>
                </c:pt>
                <c:pt idx="7">
                  <c:v>110.85714760894172</c:v>
                </c:pt>
                <c:pt idx="8">
                  <c:v>108.52001996024941</c:v>
                </c:pt>
                <c:pt idx="9">
                  <c:v>106.17173941562848</c:v>
                </c:pt>
                <c:pt idx="10">
                  <c:v>103.81719932435533</c:v>
                </c:pt>
                <c:pt idx="11">
                  <c:v>101.4528115593191</c:v>
                </c:pt>
                <c:pt idx="12">
                  <c:v>99.068442572402958</c:v>
                </c:pt>
                <c:pt idx="13">
                  <c:v>96.705251543789885</c:v>
                </c:pt>
                <c:pt idx="14">
                  <c:v>94.339732276368707</c:v>
                </c:pt>
                <c:pt idx="15">
                  <c:v>91.962989570045593</c:v>
                </c:pt>
                <c:pt idx="16">
                  <c:v>89.586606421475352</c:v>
                </c:pt>
                <c:pt idx="17">
                  <c:v>87.203221300945316</c:v>
                </c:pt>
                <c:pt idx="18">
                  <c:v>84.824376708642816</c:v>
                </c:pt>
                <c:pt idx="19">
                  <c:v>82.434871707637384</c:v>
                </c:pt>
                <c:pt idx="20">
                  <c:v>80.051817649595009</c:v>
                </c:pt>
                <c:pt idx="21">
                  <c:v>77.663804940584384</c:v>
                </c:pt>
                <c:pt idx="22">
                  <c:v>75.288679835095905</c:v>
                </c:pt>
                <c:pt idx="23">
                  <c:v>72.908690113892661</c:v>
                </c:pt>
                <c:pt idx="24">
                  <c:v>70.521423865159491</c:v>
                </c:pt>
                <c:pt idx="25">
                  <c:v>68.134213674037653</c:v>
                </c:pt>
                <c:pt idx="26">
                  <c:v>65.735750055733476</c:v>
                </c:pt>
                <c:pt idx="27">
                  <c:v>63.341235293144543</c:v>
                </c:pt>
                <c:pt idx="28">
                  <c:v>60.951190821797226</c:v>
                </c:pt>
                <c:pt idx="29">
                  <c:v>58.571162748875587</c:v>
                </c:pt>
                <c:pt idx="30">
                  <c:v>56.175313739560892</c:v>
                </c:pt>
                <c:pt idx="31">
                  <c:v>56.064038762746847</c:v>
                </c:pt>
                <c:pt idx="32">
                  <c:v>56.302110784914618</c:v>
                </c:pt>
                <c:pt idx="33">
                  <c:v>56.538589210576056</c:v>
                </c:pt>
                <c:pt idx="34">
                  <c:v>56.776188492957296</c:v>
                </c:pt>
                <c:pt idx="35">
                  <c:v>57.013854159410094</c:v>
                </c:pt>
                <c:pt idx="36">
                  <c:v>57.252305754340462</c:v>
                </c:pt>
                <c:pt idx="37">
                  <c:v>57.492087695380775</c:v>
                </c:pt>
                <c:pt idx="38">
                  <c:v>57.732309383573252</c:v>
                </c:pt>
                <c:pt idx="39">
                  <c:v>57.972182178351368</c:v>
                </c:pt>
                <c:pt idx="40">
                  <c:v>58.212821846410129</c:v>
                </c:pt>
                <c:pt idx="41">
                  <c:v>58.451855534672958</c:v>
                </c:pt>
                <c:pt idx="42">
                  <c:v>58.691928954280215</c:v>
                </c:pt>
                <c:pt idx="43">
                  <c:v>58.933493850194658</c:v>
                </c:pt>
                <c:pt idx="44">
                  <c:v>59.174964809335563</c:v>
                </c:pt>
                <c:pt idx="45">
                  <c:v>59.416512687192871</c:v>
                </c:pt>
                <c:pt idx="46">
                  <c:v>59.659064761738399</c:v>
                </c:pt>
                <c:pt idx="47">
                  <c:v>59.902840228870076</c:v>
                </c:pt>
                <c:pt idx="48">
                  <c:v>60.147663313304996</c:v>
                </c:pt>
                <c:pt idx="49">
                  <c:v>60.393350899081028</c:v>
                </c:pt>
                <c:pt idx="50">
                  <c:v>60.638646630126757</c:v>
                </c:pt>
                <c:pt idx="51">
                  <c:v>60.883748638813685</c:v>
                </c:pt>
                <c:pt idx="52">
                  <c:v>61.128465575425999</c:v>
                </c:pt>
                <c:pt idx="53">
                  <c:v>61.375242386733049</c:v>
                </c:pt>
                <c:pt idx="54">
                  <c:v>61.623364199688673</c:v>
                </c:pt>
                <c:pt idx="55">
                  <c:v>61.872842863240287</c:v>
                </c:pt>
                <c:pt idx="56">
                  <c:v>62.123324458624737</c:v>
                </c:pt>
                <c:pt idx="57">
                  <c:v>62.374146888386072</c:v>
                </c:pt>
                <c:pt idx="58">
                  <c:v>62.62475074201479</c:v>
                </c:pt>
                <c:pt idx="59">
                  <c:v>62.876971839383039</c:v>
                </c:pt>
                <c:pt idx="60">
                  <c:v>63.129097783069184</c:v>
                </c:pt>
                <c:pt idx="61">
                  <c:v>63.382663534515352</c:v>
                </c:pt>
                <c:pt idx="62">
                  <c:v>63.637693673714132</c:v>
                </c:pt>
                <c:pt idx="63">
                  <c:v>63.893277670680789</c:v>
                </c:pt>
                <c:pt idx="64">
                  <c:v>64.149651815578125</c:v>
                </c:pt>
                <c:pt idx="65">
                  <c:v>64.407209355203733</c:v>
                </c:pt>
                <c:pt idx="66">
                  <c:v>64.666004887159559</c:v>
                </c:pt>
                <c:pt idx="67">
                  <c:v>64.926174858707839</c:v>
                </c:pt>
                <c:pt idx="68">
                  <c:v>65.186393973654319</c:v>
                </c:pt>
                <c:pt idx="69">
                  <c:v>65.447121851900405</c:v>
                </c:pt>
                <c:pt idx="70">
                  <c:v>65.70980252614396</c:v>
                </c:pt>
                <c:pt idx="71">
                  <c:v>65.973911786710516</c:v>
                </c:pt>
                <c:pt idx="72">
                  <c:v>66.238517694254597</c:v>
                </c:pt>
                <c:pt idx="73">
                  <c:v>66.505119918162379</c:v>
                </c:pt>
                <c:pt idx="74">
                  <c:v>66.774043324278509</c:v>
                </c:pt>
                <c:pt idx="75">
                  <c:v>67.042000416364857</c:v>
                </c:pt>
                <c:pt idx="76">
                  <c:v>67.31238715043375</c:v>
                </c:pt>
                <c:pt idx="77">
                  <c:v>67.582530045567054</c:v>
                </c:pt>
                <c:pt idx="78">
                  <c:v>67.854283908424051</c:v>
                </c:pt>
                <c:pt idx="79">
                  <c:v>68.128469212460075</c:v>
                </c:pt>
                <c:pt idx="80">
                  <c:v>68.402050326997525</c:v>
                </c:pt>
                <c:pt idx="81">
                  <c:v>68.678597318098099</c:v>
                </c:pt>
                <c:pt idx="82">
                  <c:v>68.957518876409139</c:v>
                </c:pt>
                <c:pt idx="83">
                  <c:v>69.238446576729089</c:v>
                </c:pt>
                <c:pt idx="84">
                  <c:v>69.520673468814678</c:v>
                </c:pt>
                <c:pt idx="85">
                  <c:v>69.800923096628622</c:v>
                </c:pt>
                <c:pt idx="86">
                  <c:v>70.084229097638939</c:v>
                </c:pt>
                <c:pt idx="87">
                  <c:v>70.369683557280894</c:v>
                </c:pt>
                <c:pt idx="88">
                  <c:v>70.657235232269613</c:v>
                </c:pt>
                <c:pt idx="89">
                  <c:v>70.946403695989659</c:v>
                </c:pt>
                <c:pt idx="90">
                  <c:v>71.237867879365041</c:v>
                </c:pt>
                <c:pt idx="91">
                  <c:v>71.531520798610032</c:v>
                </c:pt>
                <c:pt idx="92">
                  <c:v>71.827202304022506</c:v>
                </c:pt>
                <c:pt idx="93">
                  <c:v>72.125113777811876</c:v>
                </c:pt>
                <c:pt idx="94">
                  <c:v>72.423413368928223</c:v>
                </c:pt>
                <c:pt idx="95">
                  <c:v>72.722836764893287</c:v>
                </c:pt>
                <c:pt idx="96">
                  <c:v>73.024609986541108</c:v>
                </c:pt>
                <c:pt idx="97">
                  <c:v>73.327545597083855</c:v>
                </c:pt>
                <c:pt idx="98">
                  <c:v>73.633213407488455</c:v>
                </c:pt>
                <c:pt idx="99">
                  <c:v>73.940881586247528</c:v>
                </c:pt>
                <c:pt idx="100">
                  <c:v>74.251195159756378</c:v>
                </c:pt>
                <c:pt idx="101">
                  <c:v>74.564039719143011</c:v>
                </c:pt>
                <c:pt idx="102">
                  <c:v>74.877646704003254</c:v>
                </c:pt>
                <c:pt idx="103">
                  <c:v>75.194703338736772</c:v>
                </c:pt>
                <c:pt idx="104">
                  <c:v>75.513578312240199</c:v>
                </c:pt>
                <c:pt idx="105">
                  <c:v>75.833337142596037</c:v>
                </c:pt>
                <c:pt idx="106">
                  <c:v>76.155435912862558</c:v>
                </c:pt>
                <c:pt idx="107">
                  <c:v>76.478951385977183</c:v>
                </c:pt>
                <c:pt idx="108">
                  <c:v>76.803833860692066</c:v>
                </c:pt>
                <c:pt idx="109">
                  <c:v>77.130292622798294</c:v>
                </c:pt>
                <c:pt idx="110">
                  <c:v>77.457122563095908</c:v>
                </c:pt>
                <c:pt idx="111">
                  <c:v>77.784429497295918</c:v>
                </c:pt>
                <c:pt idx="112">
                  <c:v>78.112159950197395</c:v>
                </c:pt>
                <c:pt idx="113">
                  <c:v>78.441401385788211</c:v>
                </c:pt>
                <c:pt idx="114">
                  <c:v>78.771276540907948</c:v>
                </c:pt>
                <c:pt idx="115">
                  <c:v>79.10082325430416</c:v>
                </c:pt>
                <c:pt idx="116">
                  <c:v>79.431392222904236</c:v>
                </c:pt>
                <c:pt idx="117">
                  <c:v>79.762072854032624</c:v>
                </c:pt>
                <c:pt idx="118">
                  <c:v>80.091763072088455</c:v>
                </c:pt>
                <c:pt idx="119">
                  <c:v>80.423828636770764</c:v>
                </c:pt>
                <c:pt idx="120">
                  <c:v>80.757306684621611</c:v>
                </c:pt>
                <c:pt idx="121">
                  <c:v>81.090388138658525</c:v>
                </c:pt>
                <c:pt idx="122">
                  <c:v>81.421154366445521</c:v>
                </c:pt>
                <c:pt idx="123">
                  <c:v>81.753221845917011</c:v>
                </c:pt>
                <c:pt idx="124">
                  <c:v>82.085269641544997</c:v>
                </c:pt>
                <c:pt idx="125">
                  <c:v>82.418674347871345</c:v>
                </c:pt>
                <c:pt idx="126">
                  <c:v>82.750458805700305</c:v>
                </c:pt>
                <c:pt idx="127">
                  <c:v>83.08257194251739</c:v>
                </c:pt>
                <c:pt idx="128">
                  <c:v>83.414276777460202</c:v>
                </c:pt>
                <c:pt idx="129">
                  <c:v>83.746767763638445</c:v>
                </c:pt>
                <c:pt idx="130">
                  <c:v>84.079177544480842</c:v>
                </c:pt>
                <c:pt idx="131">
                  <c:v>84.407748081395283</c:v>
                </c:pt>
                <c:pt idx="132">
                  <c:v>84.738174254137263</c:v>
                </c:pt>
                <c:pt idx="133">
                  <c:v>85.069115990643326</c:v>
                </c:pt>
                <c:pt idx="134">
                  <c:v>85.400344878228452</c:v>
                </c:pt>
                <c:pt idx="135">
                  <c:v>85.730494936044067</c:v>
                </c:pt>
                <c:pt idx="136">
                  <c:v>86.059267368426362</c:v>
                </c:pt>
                <c:pt idx="137">
                  <c:v>86.388638104869244</c:v>
                </c:pt>
                <c:pt idx="138">
                  <c:v>86.717735338183431</c:v>
                </c:pt>
                <c:pt idx="139">
                  <c:v>87.047581638829584</c:v>
                </c:pt>
                <c:pt idx="140">
                  <c:v>87.375279761772376</c:v>
                </c:pt>
                <c:pt idx="141">
                  <c:v>87.702400954946881</c:v>
                </c:pt>
                <c:pt idx="142">
                  <c:v>88.029213587964179</c:v>
                </c:pt>
                <c:pt idx="143">
                  <c:v>88.356077966958466</c:v>
                </c:pt>
                <c:pt idx="144">
                  <c:v>88.681385717791727</c:v>
                </c:pt>
                <c:pt idx="145">
                  <c:v>89.009440754517499</c:v>
                </c:pt>
                <c:pt idx="146">
                  <c:v>89.33509032385841</c:v>
                </c:pt>
                <c:pt idx="147">
                  <c:v>89.661957767717851</c:v>
                </c:pt>
                <c:pt idx="148">
                  <c:v>89.987838459749867</c:v>
                </c:pt>
                <c:pt idx="149">
                  <c:v>90.315745091920036</c:v>
                </c:pt>
                <c:pt idx="150">
                  <c:v>90.64012845597324</c:v>
                </c:pt>
                <c:pt idx="151">
                  <c:v>90.964013757608569</c:v>
                </c:pt>
                <c:pt idx="152">
                  <c:v>91.289619560275298</c:v>
                </c:pt>
                <c:pt idx="153">
                  <c:v>91.611294604236761</c:v>
                </c:pt>
                <c:pt idx="154">
                  <c:v>91.934878656609854</c:v>
                </c:pt>
                <c:pt idx="155">
                  <c:v>92.259554084565295</c:v>
                </c:pt>
                <c:pt idx="156">
                  <c:v>92.585057108899349</c:v>
                </c:pt>
                <c:pt idx="157">
                  <c:v>92.911209070264576</c:v>
                </c:pt>
                <c:pt idx="158">
                  <c:v>93.235758503545284</c:v>
                </c:pt>
                <c:pt idx="159">
                  <c:v>93.558266896521474</c:v>
                </c:pt>
                <c:pt idx="160">
                  <c:v>93.879527110291207</c:v>
                </c:pt>
                <c:pt idx="161">
                  <c:v>94.202495422056487</c:v>
                </c:pt>
                <c:pt idx="162">
                  <c:v>94.523938079886051</c:v>
                </c:pt>
                <c:pt idx="163">
                  <c:v>94.84694443494358</c:v>
                </c:pt>
                <c:pt idx="164">
                  <c:v>95.171057356805122</c:v>
                </c:pt>
                <c:pt idx="165">
                  <c:v>95.492986921555698</c:v>
                </c:pt>
                <c:pt idx="166">
                  <c:v>95.815655475599556</c:v>
                </c:pt>
                <c:pt idx="167">
                  <c:v>96.138887277906733</c:v>
                </c:pt>
                <c:pt idx="168">
                  <c:v>96.463196726651503</c:v>
                </c:pt>
                <c:pt idx="169">
                  <c:v>96.786958194804541</c:v>
                </c:pt>
                <c:pt idx="170">
                  <c:v>97.111222008779052</c:v>
                </c:pt>
                <c:pt idx="171">
                  <c:v>97.435112922823066</c:v>
                </c:pt>
                <c:pt idx="172">
                  <c:v>97.75809409967826</c:v>
                </c:pt>
                <c:pt idx="173">
                  <c:v>98.080692489579974</c:v>
                </c:pt>
                <c:pt idx="174">
                  <c:v>98.403587236933632</c:v>
                </c:pt>
                <c:pt idx="175">
                  <c:v>98.729556394028052</c:v>
                </c:pt>
                <c:pt idx="176">
                  <c:v>99.055807418336272</c:v>
                </c:pt>
                <c:pt idx="177">
                  <c:v>99.382397603271897</c:v>
                </c:pt>
                <c:pt idx="178">
                  <c:v>99.708064119761204</c:v>
                </c:pt>
                <c:pt idx="179">
                  <c:v>100.03413189084029</c:v>
                </c:pt>
                <c:pt idx="180">
                  <c:v>100.36138038624486</c:v>
                </c:pt>
                <c:pt idx="181">
                  <c:v>100.68896325930463</c:v>
                </c:pt>
                <c:pt idx="182">
                  <c:v>101.01787707814562</c:v>
                </c:pt>
                <c:pt idx="183">
                  <c:v>101.34736017123902</c:v>
                </c:pt>
                <c:pt idx="184">
                  <c:v>101.67854981388044</c:v>
                </c:pt>
                <c:pt idx="185">
                  <c:v>102.01084646145955</c:v>
                </c:pt>
                <c:pt idx="186">
                  <c:v>102.3425020840463</c:v>
                </c:pt>
                <c:pt idx="187">
                  <c:v>102.66947034409179</c:v>
                </c:pt>
                <c:pt idx="188">
                  <c:v>103.00012591422261</c:v>
                </c:pt>
                <c:pt idx="189">
                  <c:v>103.33241638132232</c:v>
                </c:pt>
                <c:pt idx="190">
                  <c:v>103.66545777473895</c:v>
                </c:pt>
                <c:pt idx="191">
                  <c:v>104.00010143985905</c:v>
                </c:pt>
                <c:pt idx="192">
                  <c:v>104.33311843961137</c:v>
                </c:pt>
                <c:pt idx="193">
                  <c:v>104.66484537368015</c:v>
                </c:pt>
                <c:pt idx="194">
                  <c:v>104.99919442240795</c:v>
                </c:pt>
                <c:pt idx="195">
                  <c:v>105.33424653273424</c:v>
                </c:pt>
                <c:pt idx="196">
                  <c:v>105.66750250563946</c:v>
                </c:pt>
                <c:pt idx="197">
                  <c:v>105.9951323928257</c:v>
                </c:pt>
                <c:pt idx="198">
                  <c:v>106.32669120952107</c:v>
                </c:pt>
                <c:pt idx="199">
                  <c:v>106.65910689829373</c:v>
                </c:pt>
                <c:pt idx="200">
                  <c:v>106.99069952599963</c:v>
                </c:pt>
                <c:pt idx="201">
                  <c:v>107.32143702300647</c:v>
                </c:pt>
                <c:pt idx="202">
                  <c:v>107.65294719589245</c:v>
                </c:pt>
                <c:pt idx="203">
                  <c:v>107.98455962495021</c:v>
                </c:pt>
                <c:pt idx="204">
                  <c:v>108.31566323892649</c:v>
                </c:pt>
                <c:pt idx="205">
                  <c:v>108.64907274346569</c:v>
                </c:pt>
                <c:pt idx="206">
                  <c:v>108.98219945196783</c:v>
                </c:pt>
                <c:pt idx="207">
                  <c:v>109.31346213550505</c:v>
                </c:pt>
                <c:pt idx="208">
                  <c:v>109.6422238837432</c:v>
                </c:pt>
                <c:pt idx="209">
                  <c:v>109.97211654989397</c:v>
                </c:pt>
                <c:pt idx="210">
                  <c:v>110.29956772140555</c:v>
                </c:pt>
                <c:pt idx="211">
                  <c:v>110.6287143769982</c:v>
                </c:pt>
                <c:pt idx="212">
                  <c:v>110.95866228649491</c:v>
                </c:pt>
                <c:pt idx="213">
                  <c:v>111.28934883360522</c:v>
                </c:pt>
                <c:pt idx="214">
                  <c:v>111.62024443568379</c:v>
                </c:pt>
                <c:pt idx="215">
                  <c:v>111.94984211706914</c:v>
                </c:pt>
                <c:pt idx="216">
                  <c:v>112.28082947759309</c:v>
                </c:pt>
                <c:pt idx="217">
                  <c:v>112.61192680034479</c:v>
                </c:pt>
                <c:pt idx="218">
                  <c:v>112.94451997142421</c:v>
                </c:pt>
                <c:pt idx="219">
                  <c:v>113.27529018023796</c:v>
                </c:pt>
                <c:pt idx="220">
                  <c:v>113.60364062053466</c:v>
                </c:pt>
                <c:pt idx="221">
                  <c:v>113.93437477516484</c:v>
                </c:pt>
                <c:pt idx="222">
                  <c:v>114.26576626083549</c:v>
                </c:pt>
                <c:pt idx="223">
                  <c:v>114.59578622324632</c:v>
                </c:pt>
                <c:pt idx="224">
                  <c:v>114.9226362353581</c:v>
                </c:pt>
                <c:pt idx="225">
                  <c:v>115.25426206843611</c:v>
                </c:pt>
                <c:pt idx="226">
                  <c:v>115.58569326867314</c:v>
                </c:pt>
                <c:pt idx="227">
                  <c:v>115.91764303572714</c:v>
                </c:pt>
                <c:pt idx="228">
                  <c:v>116.24986156563043</c:v>
                </c:pt>
                <c:pt idx="229">
                  <c:v>116.5825701076008</c:v>
                </c:pt>
                <c:pt idx="230">
                  <c:v>116.91398535531219</c:v>
                </c:pt>
                <c:pt idx="231">
                  <c:v>117.2465373665794</c:v>
                </c:pt>
                <c:pt idx="232">
                  <c:v>117.57929224676886</c:v>
                </c:pt>
                <c:pt idx="233">
                  <c:v>117.91142930623208</c:v>
                </c:pt>
                <c:pt idx="234">
                  <c:v>118.24293306466706</c:v>
                </c:pt>
                <c:pt idx="235">
                  <c:v>118.5754219119946</c:v>
                </c:pt>
                <c:pt idx="236">
                  <c:v>118.90922695956382</c:v>
                </c:pt>
                <c:pt idx="237">
                  <c:v>120.3013498639624</c:v>
                </c:pt>
                <c:pt idx="238">
                  <c:v>122.38231614693434</c:v>
                </c:pt>
                <c:pt idx="239">
                  <c:v>124.47372893782297</c:v>
                </c:pt>
                <c:pt idx="240">
                  <c:v>126.55642770870794</c:v>
                </c:pt>
                <c:pt idx="241">
                  <c:v>128.63425431575439</c:v>
                </c:pt>
                <c:pt idx="242">
                  <c:v>130.72594645838839</c:v>
                </c:pt>
                <c:pt idx="243">
                  <c:v>132.81509957450797</c:v>
                </c:pt>
                <c:pt idx="244">
                  <c:v>134.90569225923753</c:v>
                </c:pt>
                <c:pt idx="245">
                  <c:v>136.99978028359476</c:v>
                </c:pt>
                <c:pt idx="246">
                  <c:v>139.09235134291509</c:v>
                </c:pt>
                <c:pt idx="247">
                  <c:v>141.1912025854765</c:v>
                </c:pt>
                <c:pt idx="248">
                  <c:v>143.29699086918566</c:v>
                </c:pt>
                <c:pt idx="249">
                  <c:v>145.40129560835425</c:v>
                </c:pt>
                <c:pt idx="250">
                  <c:v>147.50370713372058</c:v>
                </c:pt>
                <c:pt idx="251">
                  <c:v>149.60720708351482</c:v>
                </c:pt>
                <c:pt idx="252">
                  <c:v>151.70226314558582</c:v>
                </c:pt>
                <c:pt idx="253">
                  <c:v>153.8108956388551</c:v>
                </c:pt>
                <c:pt idx="254">
                  <c:v>155.92664565185882</c:v>
                </c:pt>
                <c:pt idx="255">
                  <c:v>158.03917047239742</c:v>
                </c:pt>
                <c:pt idx="256">
                  <c:v>160.16328858812216</c:v>
                </c:pt>
                <c:pt idx="257">
                  <c:v>162.29766999681982</c:v>
                </c:pt>
                <c:pt idx="258">
                  <c:v>164.43088477732468</c:v>
                </c:pt>
                <c:pt idx="259">
                  <c:v>166.55808286307479</c:v>
                </c:pt>
                <c:pt idx="260">
                  <c:v>168.69402556021305</c:v>
                </c:pt>
                <c:pt idx="261">
                  <c:v>170.84368065353584</c:v>
                </c:pt>
                <c:pt idx="262">
                  <c:v>172.9833904885212</c:v>
                </c:pt>
                <c:pt idx="263">
                  <c:v>175.13607865802638</c:v>
                </c:pt>
                <c:pt idx="264">
                  <c:v>177.29327370736419</c:v>
                </c:pt>
                <c:pt idx="265">
                  <c:v>179.45413060526991</c:v>
                </c:pt>
                <c:pt idx="266">
                  <c:v>181.60739513100447</c:v>
                </c:pt>
                <c:pt idx="267">
                  <c:v>183.76221708168168</c:v>
                </c:pt>
                <c:pt idx="268">
                  <c:v>185.92545266815674</c:v>
                </c:pt>
                <c:pt idx="269">
                  <c:v>188.11162945119864</c:v>
                </c:pt>
                <c:pt idx="270">
                  <c:v>190.29700499140034</c:v>
                </c:pt>
                <c:pt idx="271">
                  <c:v>192.48417861055745</c:v>
                </c:pt>
                <c:pt idx="272">
                  <c:v>194.67853354073895</c:v>
                </c:pt>
                <c:pt idx="273">
                  <c:v>196.86452690434783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7CE-40F6-9002-443AEF3F6CA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71008"/>
        <c:axId val="179954816"/>
      </c:scatterChart>
      <c:valAx>
        <c:axId val="179371008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954816"/>
        <c:crosses val="autoZero"/>
        <c:crossBetween val="midCat"/>
      </c:valAx>
      <c:valAx>
        <c:axId val="179954816"/>
        <c:scaling>
          <c:orientation val="minMax"/>
          <c:max val="100"/>
        </c:scaling>
        <c:delete val="0"/>
        <c:axPos val="l"/>
        <c:majorGridlines/>
        <c:minorGridlines/>
        <c:title>
          <c:tx>
            <c:strRef>
              <c:f>Data!$D$26</c:f>
              <c:strCache>
                <c:ptCount val="1"/>
                <c:pt idx="0">
                  <c:v>Object Pixel Size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7100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Depth Resolution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369.99999999999972</c:v>
                </c:pt>
                <c:pt idx="1">
                  <c:v>369.83179487482886</c:v>
                </c:pt>
                <c:pt idx="2">
                  <c:v>369.66308425449182</c:v>
                </c:pt>
                <c:pt idx="3">
                  <c:v>369.49287153144911</c:v>
                </c:pt>
                <c:pt idx="4">
                  <c:v>369.32255959208948</c:v>
                </c:pt>
                <c:pt idx="5">
                  <c:v>369.15132986946173</c:v>
                </c:pt>
                <c:pt idx="6">
                  <c:v>368.9796806773013</c:v>
                </c:pt>
                <c:pt idx="7">
                  <c:v>368.80698512932338</c:v>
                </c:pt>
                <c:pt idx="8">
                  <c:v>368.63334222977994</c:v>
                </c:pt>
                <c:pt idx="9">
                  <c:v>368.45945174961349</c:v>
                </c:pt>
                <c:pt idx="10">
                  <c:v>368.28527668038959</c:v>
                </c:pt>
                <c:pt idx="11">
                  <c:v>368.10979169814709</c:v>
                </c:pt>
                <c:pt idx="12">
                  <c:v>367.93424792946598</c:v>
                </c:pt>
                <c:pt idx="13">
                  <c:v>367.75711594506606</c:v>
                </c:pt>
                <c:pt idx="14">
                  <c:v>367.58044617166257</c:v>
                </c:pt>
                <c:pt idx="15">
                  <c:v>367.40386086944181</c:v>
                </c:pt>
                <c:pt idx="16">
                  <c:v>367.22627935545376</c:v>
                </c:pt>
                <c:pt idx="17">
                  <c:v>367.04851113807695</c:v>
                </c:pt>
                <c:pt idx="18">
                  <c:v>366.8704185956808</c:v>
                </c:pt>
                <c:pt idx="19">
                  <c:v>366.69309444589965</c:v>
                </c:pt>
                <c:pt idx="20">
                  <c:v>366.51493689921114</c:v>
                </c:pt>
                <c:pt idx="21">
                  <c:v>366.33627254947828</c:v>
                </c:pt>
                <c:pt idx="22">
                  <c:v>366.15708112407151</c:v>
                </c:pt>
                <c:pt idx="23">
                  <c:v>365.97929793301887</c:v>
                </c:pt>
                <c:pt idx="24">
                  <c:v>365.80124337903311</c:v>
                </c:pt>
                <c:pt idx="25">
                  <c:v>365.62238708589973</c:v>
                </c:pt>
                <c:pt idx="26">
                  <c:v>365.44307859336533</c:v>
                </c:pt>
                <c:pt idx="27">
                  <c:v>365.26354225724646</c:v>
                </c:pt>
                <c:pt idx="28">
                  <c:v>365.08354590452956</c:v>
                </c:pt>
                <c:pt idx="29">
                  <c:v>364.90479844530432</c:v>
                </c:pt>
                <c:pt idx="30">
                  <c:v>364.72599645631658</c:v>
                </c:pt>
                <c:pt idx="31">
                  <c:v>364.54678575778792</c:v>
                </c:pt>
                <c:pt idx="32">
                  <c:v>364.36580045041461</c:v>
                </c:pt>
                <c:pt idx="33">
                  <c:v>364.1849027621746</c:v>
                </c:pt>
                <c:pt idx="34">
                  <c:v>364.00437878800545</c:v>
                </c:pt>
                <c:pt idx="35">
                  <c:v>363.82333707163212</c:v>
                </c:pt>
                <c:pt idx="36">
                  <c:v>363.64109960661574</c:v>
                </c:pt>
                <c:pt idx="37">
                  <c:v>363.4594364006096</c:v>
                </c:pt>
                <c:pt idx="38">
                  <c:v>363.27755211304697</c:v>
                </c:pt>
                <c:pt idx="39">
                  <c:v>363.09432826916077</c:v>
                </c:pt>
                <c:pt idx="40">
                  <c:v>362.91149776132204</c:v>
                </c:pt>
                <c:pt idx="41">
                  <c:v>362.72783669140358</c:v>
                </c:pt>
                <c:pt idx="42">
                  <c:v>362.54325324552804</c:v>
                </c:pt>
                <c:pt idx="43">
                  <c:v>362.35747620975286</c:v>
                </c:pt>
                <c:pt idx="44">
                  <c:v>362.17167941235164</c:v>
                </c:pt>
                <c:pt idx="45">
                  <c:v>361.98604353220236</c:v>
                </c:pt>
                <c:pt idx="46">
                  <c:v>361.79965041585615</c:v>
                </c:pt>
                <c:pt idx="47">
                  <c:v>361.61320499501147</c:v>
                </c:pt>
                <c:pt idx="48">
                  <c:v>361.42670172177981</c:v>
                </c:pt>
                <c:pt idx="49">
                  <c:v>361.23808550996068</c:v>
                </c:pt>
                <c:pt idx="50">
                  <c:v>361.04843954768256</c:v>
                </c:pt>
                <c:pt idx="51">
                  <c:v>360.85914498557059</c:v>
                </c:pt>
                <c:pt idx="52">
                  <c:v>360.67052573557885</c:v>
                </c:pt>
                <c:pt idx="53">
                  <c:v>360.47998722016723</c:v>
                </c:pt>
                <c:pt idx="54">
                  <c:v>360.28847891038555</c:v>
                </c:pt>
                <c:pt idx="55">
                  <c:v>360.09638694690847</c:v>
                </c:pt>
                <c:pt idx="56">
                  <c:v>359.90321278752305</c:v>
                </c:pt>
                <c:pt idx="57">
                  <c:v>359.70912253467617</c:v>
                </c:pt>
                <c:pt idx="58">
                  <c:v>359.51500255703672</c:v>
                </c:pt>
                <c:pt idx="59">
                  <c:v>359.31910205037002</c:v>
                </c:pt>
                <c:pt idx="60">
                  <c:v>359.12253846989597</c:v>
                </c:pt>
                <c:pt idx="61">
                  <c:v>358.92628339056927</c:v>
                </c:pt>
                <c:pt idx="62">
                  <c:v>358.72818677251234</c:v>
                </c:pt>
                <c:pt idx="63">
                  <c:v>358.53028800280089</c:v>
                </c:pt>
                <c:pt idx="64">
                  <c:v>358.33153783935518</c:v>
                </c:pt>
                <c:pt idx="65">
                  <c:v>358.13145276793193</c:v>
                </c:pt>
                <c:pt idx="66">
                  <c:v>357.93040467769089</c:v>
                </c:pt>
                <c:pt idx="67">
                  <c:v>357.72840442552979</c:v>
                </c:pt>
                <c:pt idx="68">
                  <c:v>357.52437213895274</c:v>
                </c:pt>
                <c:pt idx="69">
                  <c:v>357.31845541228097</c:v>
                </c:pt>
                <c:pt idx="70">
                  <c:v>357.1112846458422</c:v>
                </c:pt>
                <c:pt idx="71">
                  <c:v>356.90527975237717</c:v>
                </c:pt>
                <c:pt idx="72">
                  <c:v>356.69882941075554</c:v>
                </c:pt>
                <c:pt idx="73">
                  <c:v>356.49015730493602</c:v>
                </c:pt>
                <c:pt idx="74">
                  <c:v>356.28015393581586</c:v>
                </c:pt>
                <c:pt idx="75">
                  <c:v>356.0694888911267</c:v>
                </c:pt>
                <c:pt idx="76">
                  <c:v>355.85679227790922</c:v>
                </c:pt>
                <c:pt idx="77">
                  <c:v>355.64225135159239</c:v>
                </c:pt>
                <c:pt idx="78">
                  <c:v>355.42622931821785</c:v>
                </c:pt>
                <c:pt idx="79">
                  <c:v>355.21006587211059</c:v>
                </c:pt>
                <c:pt idx="80">
                  <c:v>354.99433999929101</c:v>
                </c:pt>
                <c:pt idx="81">
                  <c:v>354.7761533799594</c:v>
                </c:pt>
                <c:pt idx="82">
                  <c:v>354.55614728490872</c:v>
                </c:pt>
                <c:pt idx="83">
                  <c:v>354.33426499931664</c:v>
                </c:pt>
                <c:pt idx="84">
                  <c:v>354.11076991953627</c:v>
                </c:pt>
                <c:pt idx="85">
                  <c:v>353.88574386427416</c:v>
                </c:pt>
                <c:pt idx="86">
                  <c:v>353.65857959266901</c:v>
                </c:pt>
                <c:pt idx="87">
                  <c:v>353.4309291560491</c:v>
                </c:pt>
                <c:pt idx="88">
                  <c:v>353.20148699064856</c:v>
                </c:pt>
                <c:pt idx="89">
                  <c:v>352.97143076936698</c:v>
                </c:pt>
                <c:pt idx="90">
                  <c:v>352.73914220557589</c:v>
                </c:pt>
                <c:pt idx="91">
                  <c:v>352.50461901303396</c:v>
                </c:pt>
                <c:pt idx="92">
                  <c:v>352.26878200050783</c:v>
                </c:pt>
                <c:pt idx="93">
                  <c:v>352.03082522826151</c:v>
                </c:pt>
                <c:pt idx="94">
                  <c:v>351.79089907794105</c:v>
                </c:pt>
                <c:pt idx="95">
                  <c:v>351.54876009937755</c:v>
                </c:pt>
                <c:pt idx="96">
                  <c:v>351.30491305531814</c:v>
                </c:pt>
                <c:pt idx="97">
                  <c:v>351.05915807758146</c:v>
                </c:pt>
                <c:pt idx="98">
                  <c:v>350.81107665566662</c:v>
                </c:pt>
                <c:pt idx="99">
                  <c:v>350.56210546316959</c:v>
                </c:pt>
                <c:pt idx="100">
                  <c:v>350.31075455969176</c:v>
                </c:pt>
                <c:pt idx="101">
                  <c:v>350.0581278968138</c:v>
                </c:pt>
                <c:pt idx="102">
                  <c:v>349.80304819782469</c:v>
                </c:pt>
                <c:pt idx="103">
                  <c:v>349.54678071852896</c:v>
                </c:pt>
                <c:pt idx="104">
                  <c:v>349.28865462063845</c:v>
                </c:pt>
                <c:pt idx="105">
                  <c:v>349.02977740153898</c:v>
                </c:pt>
                <c:pt idx="106">
                  <c:v>348.77121671795959</c:v>
                </c:pt>
                <c:pt idx="107">
                  <c:v>348.51162692527919</c:v>
                </c:pt>
                <c:pt idx="108">
                  <c:v>348.25112477612936</c:v>
                </c:pt>
                <c:pt idx="109">
                  <c:v>347.99031185648732</c:v>
                </c:pt>
                <c:pt idx="110">
                  <c:v>347.72899626185807</c:v>
                </c:pt>
                <c:pt idx="111">
                  <c:v>347.46734503754732</c:v>
                </c:pt>
                <c:pt idx="112">
                  <c:v>347.20588281211224</c:v>
                </c:pt>
                <c:pt idx="113">
                  <c:v>346.94214311480863</c:v>
                </c:pt>
                <c:pt idx="114">
                  <c:v>346.6779220505075</c:v>
                </c:pt>
                <c:pt idx="115">
                  <c:v>346.41286301620636</c:v>
                </c:pt>
                <c:pt idx="116">
                  <c:v>346.14779523489949</c:v>
                </c:pt>
                <c:pt idx="117">
                  <c:v>345.88216700969343</c:v>
                </c:pt>
                <c:pt idx="118">
                  <c:v>345.61612905474573</c:v>
                </c:pt>
                <c:pt idx="119">
                  <c:v>345.34929918202511</c:v>
                </c:pt>
                <c:pt idx="120">
                  <c:v>345.08315418450371</c:v>
                </c:pt>
                <c:pt idx="121">
                  <c:v>344.81767607730166</c:v>
                </c:pt>
                <c:pt idx="122">
                  <c:v>344.55167031815029</c:v>
                </c:pt>
                <c:pt idx="123">
                  <c:v>344.28659817420532</c:v>
                </c:pt>
                <c:pt idx="124">
                  <c:v>344.02076381022664</c:v>
                </c:pt>
                <c:pt idx="125">
                  <c:v>343.75348747182272</c:v>
                </c:pt>
                <c:pt idx="126">
                  <c:v>343.48928294386883</c:v>
                </c:pt>
                <c:pt idx="127">
                  <c:v>343.22333160301241</c:v>
                </c:pt>
                <c:pt idx="128">
                  <c:v>342.95688150418277</c:v>
                </c:pt>
                <c:pt idx="129">
                  <c:v>342.69206945200642</c:v>
                </c:pt>
                <c:pt idx="130">
                  <c:v>342.42579062688606</c:v>
                </c:pt>
                <c:pt idx="131">
                  <c:v>342.15866775387451</c:v>
                </c:pt>
                <c:pt idx="132">
                  <c:v>341.89437736779053</c:v>
                </c:pt>
                <c:pt idx="133">
                  <c:v>341.63193313665266</c:v>
                </c:pt>
                <c:pt idx="134">
                  <c:v>341.36673556202038</c:v>
                </c:pt>
                <c:pt idx="135">
                  <c:v>341.100391841857</c:v>
                </c:pt>
                <c:pt idx="136">
                  <c:v>340.83553169103709</c:v>
                </c:pt>
                <c:pt idx="137">
                  <c:v>340.56913618262507</c:v>
                </c:pt>
                <c:pt idx="138">
                  <c:v>340.30473021890703</c:v>
                </c:pt>
                <c:pt idx="139">
                  <c:v>340.04070557695246</c:v>
                </c:pt>
                <c:pt idx="140">
                  <c:v>339.77573898378006</c:v>
                </c:pt>
                <c:pt idx="141">
                  <c:v>339.51239635097369</c:v>
                </c:pt>
                <c:pt idx="142">
                  <c:v>339.24798703227708</c:v>
                </c:pt>
                <c:pt idx="143">
                  <c:v>338.98472572145306</c:v>
                </c:pt>
                <c:pt idx="144">
                  <c:v>338.72010379732131</c:v>
                </c:pt>
                <c:pt idx="145">
                  <c:v>338.45611524579397</c:v>
                </c:pt>
                <c:pt idx="146">
                  <c:v>338.19074503284105</c:v>
                </c:pt>
                <c:pt idx="147">
                  <c:v>337.92622883333138</c:v>
                </c:pt>
                <c:pt idx="148">
                  <c:v>337.66316005638259</c:v>
                </c:pt>
                <c:pt idx="149">
                  <c:v>337.40148201587652</c:v>
                </c:pt>
                <c:pt idx="150">
                  <c:v>337.13730360686077</c:v>
                </c:pt>
                <c:pt idx="151">
                  <c:v>336.87298821639388</c:v>
                </c:pt>
                <c:pt idx="152">
                  <c:v>336.6084870482668</c:v>
                </c:pt>
                <c:pt idx="153">
                  <c:v>336.34437697823427</c:v>
                </c:pt>
                <c:pt idx="154">
                  <c:v>336.08092441823595</c:v>
                </c:pt>
                <c:pt idx="155">
                  <c:v>335.81538780517809</c:v>
                </c:pt>
                <c:pt idx="156">
                  <c:v>335.55089233709089</c:v>
                </c:pt>
                <c:pt idx="157">
                  <c:v>335.28447785616356</c:v>
                </c:pt>
                <c:pt idx="158">
                  <c:v>335.0208311930117</c:v>
                </c:pt>
                <c:pt idx="159">
                  <c:v>334.75458661365701</c:v>
                </c:pt>
                <c:pt idx="160">
                  <c:v>334.48853359562764</c:v>
                </c:pt>
                <c:pt idx="161">
                  <c:v>334.22179761547926</c:v>
                </c:pt>
                <c:pt idx="162">
                  <c:v>333.95527294628556</c:v>
                </c:pt>
                <c:pt idx="163">
                  <c:v>333.68852428398793</c:v>
                </c:pt>
                <c:pt idx="164">
                  <c:v>333.42028909297755</c:v>
                </c:pt>
                <c:pt idx="165">
                  <c:v>333.15198215242623</c:v>
                </c:pt>
                <c:pt idx="166">
                  <c:v>332.8854372907806</c:v>
                </c:pt>
                <c:pt idx="167">
                  <c:v>332.61763262409551</c:v>
                </c:pt>
                <c:pt idx="168">
                  <c:v>332.34912640675924</c:v>
                </c:pt>
                <c:pt idx="169">
                  <c:v>332.07972290852325</c:v>
                </c:pt>
                <c:pt idx="170">
                  <c:v>331.81110672960671</c:v>
                </c:pt>
                <c:pt idx="171">
                  <c:v>331.54055394045258</c:v>
                </c:pt>
                <c:pt idx="172">
                  <c:v>331.26900402022136</c:v>
                </c:pt>
                <c:pt idx="173">
                  <c:v>330.9964404307521</c:v>
                </c:pt>
                <c:pt idx="174">
                  <c:v>330.7239943892958</c:v>
                </c:pt>
                <c:pt idx="175">
                  <c:v>330.45109613808165</c:v>
                </c:pt>
                <c:pt idx="176">
                  <c:v>330.17897770415965</c:v>
                </c:pt>
                <c:pt idx="177">
                  <c:v>329.90514228722094</c:v>
                </c:pt>
                <c:pt idx="178">
                  <c:v>329.62983358277626</c:v>
                </c:pt>
                <c:pt idx="179">
                  <c:v>329.35567764472756</c:v>
                </c:pt>
                <c:pt idx="180">
                  <c:v>329.07909298280816</c:v>
                </c:pt>
                <c:pt idx="181">
                  <c:v>328.80155023257817</c:v>
                </c:pt>
                <c:pt idx="182">
                  <c:v>328.52250619067848</c:v>
                </c:pt>
                <c:pt idx="183">
                  <c:v>328.24311653930903</c:v>
                </c:pt>
                <c:pt idx="184">
                  <c:v>327.96522767281226</c:v>
                </c:pt>
                <c:pt idx="185">
                  <c:v>327.68921915630642</c:v>
                </c:pt>
                <c:pt idx="186">
                  <c:v>327.41152024102325</c:v>
                </c:pt>
                <c:pt idx="187">
                  <c:v>327.13394475666166</c:v>
                </c:pt>
                <c:pt idx="188">
                  <c:v>326.8570215940681</c:v>
                </c:pt>
                <c:pt idx="189">
                  <c:v>326.57839441605097</c:v>
                </c:pt>
                <c:pt idx="190">
                  <c:v>326.29789524043252</c:v>
                </c:pt>
                <c:pt idx="191">
                  <c:v>326.01852371043395</c:v>
                </c:pt>
                <c:pt idx="192">
                  <c:v>325.73865102041037</c:v>
                </c:pt>
                <c:pt idx="193">
                  <c:v>325.46055606856157</c:v>
                </c:pt>
                <c:pt idx="194">
                  <c:v>325.18178908059269</c:v>
                </c:pt>
                <c:pt idx="195">
                  <c:v>324.90566798174183</c:v>
                </c:pt>
                <c:pt idx="196">
                  <c:v>324.62791423625544</c:v>
                </c:pt>
                <c:pt idx="197">
                  <c:v>324.35084275318775</c:v>
                </c:pt>
                <c:pt idx="198">
                  <c:v>324.07200685267384</c:v>
                </c:pt>
                <c:pt idx="199">
                  <c:v>323.79526702717283</c:v>
                </c:pt>
                <c:pt idx="200">
                  <c:v>323.51626574875468</c:v>
                </c:pt>
                <c:pt idx="201">
                  <c:v>323.23655722973319</c:v>
                </c:pt>
                <c:pt idx="202">
                  <c:v>322.95672713951359</c:v>
                </c:pt>
                <c:pt idx="203">
                  <c:v>322.67665612500338</c:v>
                </c:pt>
                <c:pt idx="204">
                  <c:v>322.39722943176275</c:v>
                </c:pt>
                <c:pt idx="205">
                  <c:v>322.11700708466185</c:v>
                </c:pt>
                <c:pt idx="206">
                  <c:v>321.83688736299791</c:v>
                </c:pt>
                <c:pt idx="207">
                  <c:v>321.55755753750367</c:v>
                </c:pt>
                <c:pt idx="208">
                  <c:v>321.27858584470295</c:v>
                </c:pt>
                <c:pt idx="209">
                  <c:v>320.99816440649005</c:v>
                </c:pt>
                <c:pt idx="210">
                  <c:v>320.71771809453816</c:v>
                </c:pt>
                <c:pt idx="211">
                  <c:v>320.43634028583989</c:v>
                </c:pt>
                <c:pt idx="212">
                  <c:v>320.15310432854943</c:v>
                </c:pt>
                <c:pt idx="213">
                  <c:v>319.86954204612948</c:v>
                </c:pt>
                <c:pt idx="214">
                  <c:v>319.58602381385907</c:v>
                </c:pt>
                <c:pt idx="215">
                  <c:v>319.30367953270206</c:v>
                </c:pt>
                <c:pt idx="216">
                  <c:v>319.02303100810104</c:v>
                </c:pt>
                <c:pt idx="217">
                  <c:v>318.74008135715627</c:v>
                </c:pt>
                <c:pt idx="218">
                  <c:v>318.45539899292811</c:v>
                </c:pt>
                <c:pt idx="219">
                  <c:v>318.17108037940062</c:v>
                </c:pt>
                <c:pt idx="220">
                  <c:v>317.88667462079491</c:v>
                </c:pt>
                <c:pt idx="221">
                  <c:v>317.60168889697951</c:v>
                </c:pt>
                <c:pt idx="222">
                  <c:v>317.31625009307788</c:v>
                </c:pt>
                <c:pt idx="223">
                  <c:v>317.03165399103875</c:v>
                </c:pt>
                <c:pt idx="224">
                  <c:v>316.74649188537319</c:v>
                </c:pt>
                <c:pt idx="225">
                  <c:v>316.45908919063316</c:v>
                </c:pt>
                <c:pt idx="226">
                  <c:v>316.17180493557868</c:v>
                </c:pt>
                <c:pt idx="227">
                  <c:v>315.88681148967925</c:v>
                </c:pt>
                <c:pt idx="228">
                  <c:v>315.59891658463988</c:v>
                </c:pt>
                <c:pt idx="229">
                  <c:v>315.31007375518845</c:v>
                </c:pt>
                <c:pt idx="230">
                  <c:v>315.02139121531059</c:v>
                </c:pt>
                <c:pt idx="231">
                  <c:v>314.73072821404429</c:v>
                </c:pt>
                <c:pt idx="232">
                  <c:v>314.44027396596096</c:v>
                </c:pt>
                <c:pt idx="233">
                  <c:v>314.14946509844509</c:v>
                </c:pt>
                <c:pt idx="234">
                  <c:v>313.85867093563081</c:v>
                </c:pt>
                <c:pt idx="235">
                  <c:v>313.56792442739049</c:v>
                </c:pt>
                <c:pt idx="236">
                  <c:v>313.27678697665056</c:v>
                </c:pt>
                <c:pt idx="237">
                  <c:v>312.98448415608749</c:v>
                </c:pt>
                <c:pt idx="238">
                  <c:v>312.68964821328689</c:v>
                </c:pt>
                <c:pt idx="239">
                  <c:v>312.39532089568922</c:v>
                </c:pt>
                <c:pt idx="240">
                  <c:v>312.09963392865734</c:v>
                </c:pt>
                <c:pt idx="241">
                  <c:v>311.80455071893005</c:v>
                </c:pt>
                <c:pt idx="242">
                  <c:v>311.50822609964803</c:v>
                </c:pt>
                <c:pt idx="243">
                  <c:v>311.21095346708188</c:v>
                </c:pt>
                <c:pt idx="244">
                  <c:v>310.91273496077969</c:v>
                </c:pt>
                <c:pt idx="245">
                  <c:v>310.61384637502061</c:v>
                </c:pt>
                <c:pt idx="246">
                  <c:v>310.31445305350394</c:v>
                </c:pt>
                <c:pt idx="247">
                  <c:v>310.01399017913803</c:v>
                </c:pt>
                <c:pt idx="248">
                  <c:v>309.71436729661974</c:v>
                </c:pt>
                <c:pt idx="249">
                  <c:v>309.41579746844411</c:v>
                </c:pt>
                <c:pt idx="250">
                  <c:v>309.11262062076628</c:v>
                </c:pt>
                <c:pt idx="251">
                  <c:v>308.81012141273681</c:v>
                </c:pt>
                <c:pt idx="252">
                  <c:v>308.50550379044682</c:v>
                </c:pt>
                <c:pt idx="253">
                  <c:v>308.20023603047423</c:v>
                </c:pt>
                <c:pt idx="254">
                  <c:v>307.89403058207392</c:v>
                </c:pt>
                <c:pt idx="255">
                  <c:v>307.58843188545939</c:v>
                </c:pt>
                <c:pt idx="256">
                  <c:v>307.28079577183303</c:v>
                </c:pt>
                <c:pt idx="257">
                  <c:v>306.97389503273018</c:v>
                </c:pt>
                <c:pt idx="258">
                  <c:v>306.66376965384927</c:v>
                </c:pt>
                <c:pt idx="259">
                  <c:v>306.35263055730672</c:v>
                </c:pt>
                <c:pt idx="260">
                  <c:v>306.04113076890019</c:v>
                </c:pt>
                <c:pt idx="261">
                  <c:v>305.72974942254154</c:v>
                </c:pt>
                <c:pt idx="262">
                  <c:v>305.41558935097828</c:v>
                </c:pt>
                <c:pt idx="263">
                  <c:v>305.10094106784953</c:v>
                </c:pt>
                <c:pt idx="264">
                  <c:v>304.78353616687974</c:v>
                </c:pt>
                <c:pt idx="265">
                  <c:v>304.46597197993816</c:v>
                </c:pt>
                <c:pt idx="266">
                  <c:v>304.14726953864471</c:v>
                </c:pt>
                <c:pt idx="267">
                  <c:v>303.82923036840867</c:v>
                </c:pt>
                <c:pt idx="268">
                  <c:v>303.50829743397708</c:v>
                </c:pt>
                <c:pt idx="269">
                  <c:v>303.18622282021209</c:v>
                </c:pt>
                <c:pt idx="270">
                  <c:v>302.86231721554572</c:v>
                </c:pt>
                <c:pt idx="271">
                  <c:v>302.53701308351447</c:v>
                </c:pt>
                <c:pt idx="272">
                  <c:v>302.20980988323993</c:v>
                </c:pt>
                <c:pt idx="273">
                  <c:v>301.88073428403538</c:v>
                </c:pt>
              </c:numCache>
            </c:numRef>
          </c:xVal>
          <c:yVal>
            <c:numRef>
              <c:f>Data!$C$27:$C$300</c:f>
              <c:numCache>
                <c:formatCode>General</c:formatCode>
                <c:ptCount val="274"/>
                <c:pt idx="0">
                  <c:v>168.20512517085717</c:v>
                </c:pt>
                <c:pt idx="1">
                  <c:v>168.71062033703765</c:v>
                </c:pt>
                <c:pt idx="2">
                  <c:v>170.21272304270951</c:v>
                </c:pt>
                <c:pt idx="3">
                  <c:v>170.31193935963529</c:v>
                </c:pt>
                <c:pt idx="4">
                  <c:v>171.22972262774283</c:v>
                </c:pt>
                <c:pt idx="5">
                  <c:v>171.64919216043018</c:v>
                </c:pt>
                <c:pt idx="6">
                  <c:v>172.69554797792352</c:v>
                </c:pt>
                <c:pt idx="7">
                  <c:v>173.64289954343803</c:v>
                </c:pt>
                <c:pt idx="8">
                  <c:v>173.89048016644892</c:v>
                </c:pt>
                <c:pt idx="9">
                  <c:v>174.17506922390658</c:v>
                </c:pt>
                <c:pt idx="10">
                  <c:v>175.48498224249443</c:v>
                </c:pt>
                <c:pt idx="11">
                  <c:v>175.54376868110921</c:v>
                </c:pt>
                <c:pt idx="12">
                  <c:v>177.13198439992084</c:v>
                </c:pt>
                <c:pt idx="13">
                  <c:v>176.66977340348922</c:v>
                </c:pt>
                <c:pt idx="14">
                  <c:v>176.58530222075797</c:v>
                </c:pt>
                <c:pt idx="15">
                  <c:v>177.58151398805921</c:v>
                </c:pt>
                <c:pt idx="16">
                  <c:v>177.76821737680848</c:v>
                </c:pt>
                <c:pt idx="17">
                  <c:v>178.09254239614347</c:v>
                </c:pt>
                <c:pt idx="18">
                  <c:v>177.32414978115685</c:v>
                </c:pt>
                <c:pt idx="19">
                  <c:v>178.15754668851014</c:v>
                </c:pt>
                <c:pt idx="20">
                  <c:v>178.6643497328555</c:v>
                </c:pt>
                <c:pt idx="21">
                  <c:v>179.19142540677058</c:v>
                </c:pt>
                <c:pt idx="22">
                  <c:v>177.78319105264018</c:v>
                </c:pt>
                <c:pt idx="23">
                  <c:v>178.05455398575987</c:v>
                </c:pt>
                <c:pt idx="24">
                  <c:v>178.85629313337859</c:v>
                </c:pt>
                <c:pt idx="25">
                  <c:v>179.30849253440329</c:v>
                </c:pt>
                <c:pt idx="26">
                  <c:v>179.53633611887199</c:v>
                </c:pt>
                <c:pt idx="27">
                  <c:v>179.9963527168984</c:v>
                </c:pt>
                <c:pt idx="28">
                  <c:v>178.74745922523516</c:v>
                </c:pt>
                <c:pt idx="29">
                  <c:v>178.80198898774324</c:v>
                </c:pt>
                <c:pt idx="30">
                  <c:v>179.21069852866367</c:v>
                </c:pt>
                <c:pt idx="31">
                  <c:v>180.9853073733052</c:v>
                </c:pt>
                <c:pt idx="32">
                  <c:v>180.89768824000885</c:v>
                </c:pt>
                <c:pt idx="33">
                  <c:v>180.523974169148</c:v>
                </c:pt>
                <c:pt idx="34">
                  <c:v>181.04171637332911</c:v>
                </c:pt>
                <c:pt idx="35">
                  <c:v>182.23746501638516</c:v>
                </c:pt>
                <c:pt idx="36">
                  <c:v>181.66320600613517</c:v>
                </c:pt>
                <c:pt idx="37">
                  <c:v>181.88428756263875</c:v>
                </c:pt>
                <c:pt idx="38">
                  <c:v>183.22384388619639</c:v>
                </c:pt>
                <c:pt idx="39">
                  <c:v>182.83050783873023</c:v>
                </c:pt>
                <c:pt idx="40">
                  <c:v>183.66106991845754</c:v>
                </c:pt>
                <c:pt idx="41">
                  <c:v>184.5834458755462</c:v>
                </c:pt>
                <c:pt idx="42">
                  <c:v>185.77703577517468</c:v>
                </c:pt>
                <c:pt idx="43">
                  <c:v>185.79679740122401</c:v>
                </c:pt>
                <c:pt idx="44">
                  <c:v>185.63588014927745</c:v>
                </c:pt>
                <c:pt idx="45">
                  <c:v>186.39311634620981</c:v>
                </c:pt>
                <c:pt idx="46">
                  <c:v>186.4454208446773</c:v>
                </c:pt>
                <c:pt idx="47">
                  <c:v>186.50327323166493</c:v>
                </c:pt>
                <c:pt idx="48">
                  <c:v>188.61621181912369</c:v>
                </c:pt>
                <c:pt idx="49">
                  <c:v>189.64596227812081</c:v>
                </c:pt>
                <c:pt idx="50">
                  <c:v>189.29456211196793</c:v>
                </c:pt>
                <c:pt idx="51">
                  <c:v>188.61924999174562</c:v>
                </c:pt>
                <c:pt idx="52">
                  <c:v>190.53851541161748</c:v>
                </c:pt>
                <c:pt idx="53">
                  <c:v>191.50830978168187</c:v>
                </c:pt>
                <c:pt idx="54">
                  <c:v>192.09196347708257</c:v>
                </c:pt>
                <c:pt idx="55">
                  <c:v>193.17415938542126</c:v>
                </c:pt>
                <c:pt idx="56">
                  <c:v>194.09025284687687</c:v>
                </c:pt>
                <c:pt idx="57">
                  <c:v>194.11997763944555</c:v>
                </c:pt>
                <c:pt idx="58">
                  <c:v>195.90050666670322</c:v>
                </c:pt>
                <c:pt idx="59">
                  <c:v>196.56358047404865</c:v>
                </c:pt>
                <c:pt idx="60">
                  <c:v>196.25507932670416</c:v>
                </c:pt>
                <c:pt idx="61">
                  <c:v>198.09661805692258</c:v>
                </c:pt>
                <c:pt idx="62">
                  <c:v>197.89876971145759</c:v>
                </c:pt>
                <c:pt idx="63">
                  <c:v>198.75016344570895</c:v>
                </c:pt>
                <c:pt idx="64">
                  <c:v>200.08507142324561</c:v>
                </c:pt>
                <c:pt idx="65">
                  <c:v>201.04809024104497</c:v>
                </c:pt>
                <c:pt idx="66">
                  <c:v>202.00025216109907</c:v>
                </c:pt>
                <c:pt idx="67">
                  <c:v>204.03228657704631</c:v>
                </c:pt>
                <c:pt idx="68">
                  <c:v>205.91672667177363</c:v>
                </c:pt>
                <c:pt idx="69">
                  <c:v>207.17076643876453</c:v>
                </c:pt>
                <c:pt idx="70">
                  <c:v>206.00489346503537</c:v>
                </c:pt>
                <c:pt idx="71">
                  <c:v>206.45034162163256</c:v>
                </c:pt>
                <c:pt idx="72">
                  <c:v>208.67210581951667</c:v>
                </c:pt>
                <c:pt idx="73">
                  <c:v>210.00336912015882</c:v>
                </c:pt>
                <c:pt idx="74">
                  <c:v>210.66504468916492</c:v>
                </c:pt>
                <c:pt idx="75">
                  <c:v>212.69661321747435</c:v>
                </c:pt>
                <c:pt idx="76">
                  <c:v>214.54092631682897</c:v>
                </c:pt>
                <c:pt idx="77">
                  <c:v>216.02203337454284</c:v>
                </c:pt>
                <c:pt idx="78">
                  <c:v>216.16344610725946</c:v>
                </c:pt>
                <c:pt idx="79">
                  <c:v>215.72587281957567</c:v>
                </c:pt>
                <c:pt idx="80">
                  <c:v>218.1866193316182</c:v>
                </c:pt>
                <c:pt idx="81">
                  <c:v>220.00609505067814</c:v>
                </c:pt>
                <c:pt idx="82">
                  <c:v>221.88228559207346</c:v>
                </c:pt>
                <c:pt idx="83">
                  <c:v>223.49507978037764</c:v>
                </c:pt>
                <c:pt idx="84">
                  <c:v>225.02605526210573</c:v>
                </c:pt>
                <c:pt idx="85">
                  <c:v>227.16427160514741</c:v>
                </c:pt>
                <c:pt idx="86">
                  <c:v>227.65043661991058</c:v>
                </c:pt>
                <c:pt idx="87">
                  <c:v>229.44216540054185</c:v>
                </c:pt>
                <c:pt idx="88">
                  <c:v>230.0562212815862</c:v>
                </c:pt>
                <c:pt idx="89">
                  <c:v>232.2885637910872</c:v>
                </c:pt>
                <c:pt idx="90">
                  <c:v>234.52319254192844</c:v>
                </c:pt>
                <c:pt idx="91">
                  <c:v>235.83701252613309</c:v>
                </c:pt>
                <c:pt idx="92">
                  <c:v>237.95677224632072</c:v>
                </c:pt>
                <c:pt idx="93">
                  <c:v>239.92615032045705</c:v>
                </c:pt>
                <c:pt idx="94">
                  <c:v>242.13897856350286</c:v>
                </c:pt>
                <c:pt idx="95">
                  <c:v>243.84704405940738</c:v>
                </c:pt>
                <c:pt idx="96">
                  <c:v>245.75497773668076</c:v>
                </c:pt>
                <c:pt idx="97">
                  <c:v>248.08142191483284</c:v>
                </c:pt>
                <c:pt idx="98">
                  <c:v>248.97119249703792</c:v>
                </c:pt>
                <c:pt idx="99">
                  <c:v>251.35090347782807</c:v>
                </c:pt>
                <c:pt idx="100">
                  <c:v>252.6266628779581</c:v>
                </c:pt>
                <c:pt idx="101">
                  <c:v>255.07969898910687</c:v>
                </c:pt>
                <c:pt idx="102">
                  <c:v>256.26747929572957</c:v>
                </c:pt>
                <c:pt idx="103">
                  <c:v>258.12609789051066</c:v>
                </c:pt>
                <c:pt idx="104">
                  <c:v>258.87721909947459</c:v>
                </c:pt>
                <c:pt idx="105">
                  <c:v>258.56068357938966</c:v>
                </c:pt>
                <c:pt idx="106">
                  <c:v>259.58979268040139</c:v>
                </c:pt>
                <c:pt idx="107">
                  <c:v>260.50214914982917</c:v>
                </c:pt>
                <c:pt idx="108">
                  <c:v>260.81291964203501</c:v>
                </c:pt>
                <c:pt idx="109">
                  <c:v>261.31559462925225</c:v>
                </c:pt>
                <c:pt idx="110">
                  <c:v>261.65122431075361</c:v>
                </c:pt>
                <c:pt idx="111">
                  <c:v>261.46222543508202</c:v>
                </c:pt>
                <c:pt idx="112">
                  <c:v>263.73969730360614</c:v>
                </c:pt>
                <c:pt idx="113">
                  <c:v>264.22106430112535</c:v>
                </c:pt>
                <c:pt idx="114">
                  <c:v>265.05903430114586</c:v>
                </c:pt>
                <c:pt idx="115">
                  <c:v>265.06778130686826</c:v>
                </c:pt>
                <c:pt idx="116">
                  <c:v>265.62822520605778</c:v>
                </c:pt>
                <c:pt idx="117">
                  <c:v>266.03795494770566</c:v>
                </c:pt>
                <c:pt idx="118">
                  <c:v>266.82987272062064</c:v>
                </c:pt>
                <c:pt idx="119">
                  <c:v>266.14499752139409</c:v>
                </c:pt>
                <c:pt idx="120">
                  <c:v>265.47810720205689</c:v>
                </c:pt>
                <c:pt idx="121">
                  <c:v>266.00575915136915</c:v>
                </c:pt>
                <c:pt idx="122">
                  <c:v>265.07214394496259</c:v>
                </c:pt>
                <c:pt idx="123">
                  <c:v>265.83436397868354</c:v>
                </c:pt>
                <c:pt idx="124">
                  <c:v>267.27633840391718</c:v>
                </c:pt>
                <c:pt idx="125">
                  <c:v>264.20452795389338</c:v>
                </c:pt>
                <c:pt idx="126">
                  <c:v>265.95134085641803</c:v>
                </c:pt>
                <c:pt idx="127">
                  <c:v>266.45009882963677</c:v>
                </c:pt>
                <c:pt idx="128">
                  <c:v>264.81205217635306</c:v>
                </c:pt>
                <c:pt idx="129">
                  <c:v>266.27882512036649</c:v>
                </c:pt>
                <c:pt idx="130">
                  <c:v>267.12287301154447</c:v>
                </c:pt>
                <c:pt idx="131">
                  <c:v>264.29038608398514</c:v>
                </c:pt>
                <c:pt idx="132">
                  <c:v>262.44423113786297</c:v>
                </c:pt>
                <c:pt idx="133">
                  <c:v>265.19757463228188</c:v>
                </c:pt>
                <c:pt idx="134">
                  <c:v>266.34372016337693</c:v>
                </c:pt>
                <c:pt idx="135">
                  <c:v>264.86015081991354</c:v>
                </c:pt>
                <c:pt idx="136">
                  <c:v>266.39550841201753</c:v>
                </c:pt>
                <c:pt idx="137">
                  <c:v>264.40596371804759</c:v>
                </c:pt>
                <c:pt idx="138">
                  <c:v>264.02464195456332</c:v>
                </c:pt>
                <c:pt idx="139">
                  <c:v>264.96659317240301</c:v>
                </c:pt>
                <c:pt idx="140">
                  <c:v>263.3426328063706</c:v>
                </c:pt>
                <c:pt idx="141">
                  <c:v>264.40931869660744</c:v>
                </c:pt>
                <c:pt idx="142">
                  <c:v>263.26131082402071</c:v>
                </c:pt>
                <c:pt idx="143">
                  <c:v>264.62192413174535</c:v>
                </c:pt>
                <c:pt idx="144">
                  <c:v>263.98855152734768</c:v>
                </c:pt>
                <c:pt idx="145">
                  <c:v>265.37021295291652</c:v>
                </c:pt>
                <c:pt idx="146">
                  <c:v>264.51619950967142</c:v>
                </c:pt>
                <c:pt idx="147">
                  <c:v>263.06877694878494</c:v>
                </c:pt>
                <c:pt idx="148">
                  <c:v>261.67804050606946</c:v>
                </c:pt>
                <c:pt idx="149">
                  <c:v>264.17840901575573</c:v>
                </c:pt>
                <c:pt idx="150">
                  <c:v>264.31539046689068</c:v>
                </c:pt>
                <c:pt idx="151">
                  <c:v>264.50116812708302</c:v>
                </c:pt>
                <c:pt idx="152">
                  <c:v>264.11007003252962</c:v>
                </c:pt>
                <c:pt idx="153">
                  <c:v>263.45255999831352</c:v>
                </c:pt>
                <c:pt idx="154">
                  <c:v>265.53661305786136</c:v>
                </c:pt>
                <c:pt idx="155">
                  <c:v>264.4954680872047</c:v>
                </c:pt>
                <c:pt idx="156">
                  <c:v>266.41448092732389</c:v>
                </c:pt>
                <c:pt idx="157">
                  <c:v>263.64666315186014</c:v>
                </c:pt>
                <c:pt idx="158">
                  <c:v>266.24457935469081</c:v>
                </c:pt>
                <c:pt idx="159">
                  <c:v>266.05301802936765</c:v>
                </c:pt>
                <c:pt idx="160">
                  <c:v>266.73598014838262</c:v>
                </c:pt>
                <c:pt idx="161">
                  <c:v>266.52466919369999</c:v>
                </c:pt>
                <c:pt idx="162">
                  <c:v>266.74866229762983</c:v>
                </c:pt>
                <c:pt idx="163">
                  <c:v>268.23519101037618</c:v>
                </c:pt>
                <c:pt idx="164">
                  <c:v>268.30694055132653</c:v>
                </c:pt>
                <c:pt idx="165">
                  <c:v>266.54486164562741</c:v>
                </c:pt>
                <c:pt idx="166">
                  <c:v>267.80466668509462</c:v>
                </c:pt>
                <c:pt idx="167">
                  <c:v>268.50621733626667</c:v>
                </c:pt>
                <c:pt idx="168">
                  <c:v>269.40349823598808</c:v>
                </c:pt>
                <c:pt idx="169">
                  <c:v>268.61617891654532</c:v>
                </c:pt>
                <c:pt idx="170">
                  <c:v>270.55278915412373</c:v>
                </c:pt>
                <c:pt idx="171">
                  <c:v>271.54992023122304</c:v>
                </c:pt>
                <c:pt idx="172">
                  <c:v>272.56358946925729</c:v>
                </c:pt>
                <c:pt idx="173">
                  <c:v>272.44604145630547</c:v>
                </c:pt>
                <c:pt idx="174">
                  <c:v>272.89825121414424</c:v>
                </c:pt>
                <c:pt idx="175">
                  <c:v>272.11843392200308</c:v>
                </c:pt>
                <c:pt idx="176">
                  <c:v>273.83541693870939</c:v>
                </c:pt>
                <c:pt idx="177">
                  <c:v>275.30870444468292</c:v>
                </c:pt>
                <c:pt idx="178">
                  <c:v>274.15593804869332</c:v>
                </c:pt>
                <c:pt idx="179">
                  <c:v>276.58466191940079</c:v>
                </c:pt>
                <c:pt idx="180">
                  <c:v>277.54275022999764</c:v>
                </c:pt>
                <c:pt idx="181">
                  <c:v>279.04404189968091</c:v>
                </c:pt>
                <c:pt idx="182">
                  <c:v>279.38965136945626</c:v>
                </c:pt>
                <c:pt idx="183">
                  <c:v>277.8888664967667</c:v>
                </c:pt>
                <c:pt idx="184">
                  <c:v>276.00851650583991</c:v>
                </c:pt>
                <c:pt idx="185">
                  <c:v>277.69891528316748</c:v>
                </c:pt>
                <c:pt idx="186">
                  <c:v>277.57548436159141</c:v>
                </c:pt>
                <c:pt idx="187">
                  <c:v>276.92316259356176</c:v>
                </c:pt>
                <c:pt idx="188">
                  <c:v>278.62717801713188</c:v>
                </c:pt>
                <c:pt idx="189">
                  <c:v>280.49917561844495</c:v>
                </c:pt>
                <c:pt idx="190">
                  <c:v>279.37152999857062</c:v>
                </c:pt>
                <c:pt idx="191">
                  <c:v>279.87269002358062</c:v>
                </c:pt>
                <c:pt idx="192">
                  <c:v>278.09495184880006</c:v>
                </c:pt>
                <c:pt idx="193">
                  <c:v>278.76698796887922</c:v>
                </c:pt>
                <c:pt idx="194">
                  <c:v>276.12109885086511</c:v>
                </c:pt>
                <c:pt idx="195">
                  <c:v>277.7537454863932</c:v>
                </c:pt>
                <c:pt idx="196">
                  <c:v>277.07148306768659</c:v>
                </c:pt>
                <c:pt idx="197">
                  <c:v>278.83590051391138</c:v>
                </c:pt>
                <c:pt idx="198">
                  <c:v>276.73982550101073</c:v>
                </c:pt>
                <c:pt idx="199">
                  <c:v>279.00127841814992</c:v>
                </c:pt>
                <c:pt idx="200">
                  <c:v>279.70851902148297</c:v>
                </c:pt>
                <c:pt idx="201">
                  <c:v>279.8300902196047</c:v>
                </c:pt>
                <c:pt idx="202">
                  <c:v>280.07101451021299</c:v>
                </c:pt>
                <c:pt idx="203">
                  <c:v>279.42669324062308</c:v>
                </c:pt>
                <c:pt idx="204">
                  <c:v>280.22234710090288</c:v>
                </c:pt>
                <c:pt idx="205">
                  <c:v>280.11972166393662</c:v>
                </c:pt>
                <c:pt idx="206">
                  <c:v>279.32982549424423</c:v>
                </c:pt>
                <c:pt idx="207">
                  <c:v>278.97169280072376</c:v>
                </c:pt>
                <c:pt idx="208">
                  <c:v>280.42143821289756</c:v>
                </c:pt>
                <c:pt idx="209">
                  <c:v>280.4463119518914</c:v>
                </c:pt>
                <c:pt idx="210">
                  <c:v>281.37780869826656</c:v>
                </c:pt>
                <c:pt idx="211">
                  <c:v>283.23595729045792</c:v>
                </c:pt>
                <c:pt idx="212">
                  <c:v>283.56228241995041</c:v>
                </c:pt>
                <c:pt idx="213">
                  <c:v>283.51823227040995</c:v>
                </c:pt>
                <c:pt idx="214">
                  <c:v>282.34428115700894</c:v>
                </c:pt>
                <c:pt idx="215">
                  <c:v>280.64852460101974</c:v>
                </c:pt>
                <c:pt idx="216">
                  <c:v>282.9496509447722</c:v>
                </c:pt>
                <c:pt idx="217">
                  <c:v>284.68236422816062</c:v>
                </c:pt>
                <c:pt idx="218">
                  <c:v>284.31861352748911</c:v>
                </c:pt>
                <c:pt idx="219">
                  <c:v>284.40575860571471</c:v>
                </c:pt>
                <c:pt idx="220">
                  <c:v>284.98572381539589</c:v>
                </c:pt>
                <c:pt idx="221">
                  <c:v>285.43880390162713</c:v>
                </c:pt>
                <c:pt idx="222">
                  <c:v>284.59610203913144</c:v>
                </c:pt>
                <c:pt idx="223">
                  <c:v>285.1621056655631</c:v>
                </c:pt>
                <c:pt idx="224">
                  <c:v>287.40269474002389</c:v>
                </c:pt>
                <c:pt idx="225">
                  <c:v>287.2842550544874</c:v>
                </c:pt>
                <c:pt idx="226">
                  <c:v>284.99344589943121</c:v>
                </c:pt>
                <c:pt idx="227">
                  <c:v>287.89490503936577</c:v>
                </c:pt>
                <c:pt idx="228">
                  <c:v>288.84282945142559</c:v>
                </c:pt>
                <c:pt idx="229">
                  <c:v>288.68253987786829</c:v>
                </c:pt>
                <c:pt idx="230">
                  <c:v>290.66300126629585</c:v>
                </c:pt>
                <c:pt idx="231">
                  <c:v>290.45424808333564</c:v>
                </c:pt>
                <c:pt idx="232">
                  <c:v>290.80886751586377</c:v>
                </c:pt>
                <c:pt idx="233">
                  <c:v>290.79416281427939</c:v>
                </c:pt>
                <c:pt idx="234">
                  <c:v>290.74650824031778</c:v>
                </c:pt>
                <c:pt idx="235">
                  <c:v>291.13745073993869</c:v>
                </c:pt>
                <c:pt idx="236">
                  <c:v>292.30282056306578</c:v>
                </c:pt>
                <c:pt idx="237">
                  <c:v>294.83594280060288</c:v>
                </c:pt>
                <c:pt idx="238">
                  <c:v>294.32731759766284</c:v>
                </c:pt>
                <c:pt idx="239">
                  <c:v>295.6869670318838</c:v>
                </c:pt>
                <c:pt idx="240">
                  <c:v>295.08320972729507</c:v>
                </c:pt>
                <c:pt idx="241">
                  <c:v>296.32461928201792</c:v>
                </c:pt>
                <c:pt idx="242">
                  <c:v>297.27263256614833</c:v>
                </c:pt>
                <c:pt idx="243">
                  <c:v>298.2185063021916</c:v>
                </c:pt>
                <c:pt idx="244">
                  <c:v>298.88858575907307</c:v>
                </c:pt>
                <c:pt idx="245">
                  <c:v>299.39332151667486</c:v>
                </c:pt>
                <c:pt idx="246">
                  <c:v>300.46287436590546</c:v>
                </c:pt>
                <c:pt idx="247">
                  <c:v>299.6228825182925</c:v>
                </c:pt>
                <c:pt idx="248">
                  <c:v>298.56982817562994</c:v>
                </c:pt>
                <c:pt idx="249">
                  <c:v>303.17684767783248</c:v>
                </c:pt>
                <c:pt idx="250">
                  <c:v>302.49920802947372</c:v>
                </c:pt>
                <c:pt idx="251">
                  <c:v>304.61762228998168</c:v>
                </c:pt>
                <c:pt idx="252">
                  <c:v>305.26775997259392</c:v>
                </c:pt>
                <c:pt idx="253">
                  <c:v>306.20544840030561</c:v>
                </c:pt>
                <c:pt idx="254">
                  <c:v>305.59869661453831</c:v>
                </c:pt>
                <c:pt idx="255">
                  <c:v>307.63611362635856</c:v>
                </c:pt>
                <c:pt idx="256">
                  <c:v>306.90073910284354</c:v>
                </c:pt>
                <c:pt idx="257">
                  <c:v>310.12537888091174</c:v>
                </c:pt>
                <c:pt idx="258">
                  <c:v>311.13909654254712</c:v>
                </c:pt>
                <c:pt idx="259">
                  <c:v>311.49978840653603</c:v>
                </c:pt>
                <c:pt idx="260">
                  <c:v>311.3813463586439</c:v>
                </c:pt>
                <c:pt idx="261">
                  <c:v>314.16007156326486</c:v>
                </c:pt>
                <c:pt idx="262">
                  <c:v>314.64828312874715</c:v>
                </c:pt>
                <c:pt idx="263">
                  <c:v>317.40490096979102</c:v>
                </c:pt>
                <c:pt idx="264">
                  <c:v>317.56418694158128</c:v>
                </c:pt>
                <c:pt idx="265">
                  <c:v>318.70244129345338</c:v>
                </c:pt>
                <c:pt idx="266">
                  <c:v>318.0391702360339</c:v>
                </c:pt>
                <c:pt idx="267">
                  <c:v>320.9329344315961</c:v>
                </c:pt>
                <c:pt idx="268">
                  <c:v>322.07461376498259</c:v>
                </c:pt>
                <c:pt idx="269">
                  <c:v>323.90560466637908</c:v>
                </c:pt>
                <c:pt idx="270">
                  <c:v>325.30413203124908</c:v>
                </c:pt>
                <c:pt idx="271">
                  <c:v>327.20320027453909</c:v>
                </c:pt>
                <c:pt idx="272">
                  <c:v>329.07559920454332</c:v>
                </c:pt>
                <c:pt idx="273">
                  <c:v>328.91021017121602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E158-4D53-9558-16731445D5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48224"/>
        <c:axId val="179350144"/>
      </c:scatterChart>
      <c:valAx>
        <c:axId val="179348224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350144"/>
        <c:crosses val="autoZero"/>
        <c:crossBetween val="midCat"/>
      </c:valAx>
      <c:valAx>
        <c:axId val="179350144"/>
        <c:scaling>
          <c:orientation val="minMax"/>
          <c:max val="500"/>
        </c:scaling>
        <c:delete val="0"/>
        <c:axPos val="l"/>
        <c:majorGridlines/>
        <c:minorGridlines/>
        <c:title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482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Depth Resolution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370.00000000000006</c:v>
                </c:pt>
                <c:pt idx="1">
                  <c:v>369.88194376770616</c:v>
                </c:pt>
                <c:pt idx="2">
                  <c:v>369.76279077530938</c:v>
                </c:pt>
                <c:pt idx="3">
                  <c:v>369.64279231702886</c:v>
                </c:pt>
                <c:pt idx="4">
                  <c:v>369.52292102113455</c:v>
                </c:pt>
                <c:pt idx="5">
                  <c:v>369.40203083115404</c:v>
                </c:pt>
                <c:pt idx="6">
                  <c:v>369.28030693707876</c:v>
                </c:pt>
                <c:pt idx="7">
                  <c:v>369.15875450930497</c:v>
                </c:pt>
                <c:pt idx="8">
                  <c:v>369.03654531160942</c:v>
                </c:pt>
                <c:pt idx="9">
                  <c:v>368.91332839341703</c:v>
                </c:pt>
                <c:pt idx="10">
                  <c:v>368.78978978809454</c:v>
                </c:pt>
                <c:pt idx="11">
                  <c:v>368.66539107770438</c:v>
                </c:pt>
                <c:pt idx="12">
                  <c:v>368.54039720550776</c:v>
                </c:pt>
                <c:pt idx="13">
                  <c:v>368.41506383749766</c:v>
                </c:pt>
                <c:pt idx="14">
                  <c:v>368.29005424149994</c:v>
                </c:pt>
                <c:pt idx="15">
                  <c:v>368.1641707907138</c:v>
                </c:pt>
                <c:pt idx="16">
                  <c:v>368.03760827683482</c:v>
                </c:pt>
                <c:pt idx="17">
                  <c:v>367.90991968953057</c:v>
                </c:pt>
                <c:pt idx="18">
                  <c:v>367.78331150411481</c:v>
                </c:pt>
                <c:pt idx="19">
                  <c:v>367.65838018463461</c:v>
                </c:pt>
                <c:pt idx="20">
                  <c:v>367.53216077634448</c:v>
                </c:pt>
                <c:pt idx="21">
                  <c:v>367.40575983965869</c:v>
                </c:pt>
                <c:pt idx="22">
                  <c:v>367.27818772809923</c:v>
                </c:pt>
                <c:pt idx="23">
                  <c:v>367.15056601671955</c:v>
                </c:pt>
                <c:pt idx="24">
                  <c:v>367.02252640420727</c:v>
                </c:pt>
                <c:pt idx="25">
                  <c:v>366.89638873209276</c:v>
                </c:pt>
                <c:pt idx="26">
                  <c:v>366.76904873954004</c:v>
                </c:pt>
                <c:pt idx="27">
                  <c:v>366.64107310492005</c:v>
                </c:pt>
                <c:pt idx="28">
                  <c:v>366.51276078110595</c:v>
                </c:pt>
                <c:pt idx="29">
                  <c:v>366.38501216836647</c:v>
                </c:pt>
                <c:pt idx="30">
                  <c:v>366.256555240659</c:v>
                </c:pt>
                <c:pt idx="31">
                  <c:v>366.12767160203407</c:v>
                </c:pt>
                <c:pt idx="32">
                  <c:v>365.99831660266716</c:v>
                </c:pt>
                <c:pt idx="33">
                  <c:v>365.86871002457275</c:v>
                </c:pt>
                <c:pt idx="34">
                  <c:v>365.73960140812704</c:v>
                </c:pt>
                <c:pt idx="35">
                  <c:v>365.61002122381763</c:v>
                </c:pt>
                <c:pt idx="36">
                  <c:v>365.48051199243218</c:v>
                </c:pt>
                <c:pt idx="37">
                  <c:v>365.35040681184887</c:v>
                </c:pt>
                <c:pt idx="38">
                  <c:v>365.21920536925001</c:v>
                </c:pt>
                <c:pt idx="39">
                  <c:v>365.08747389592276</c:v>
                </c:pt>
                <c:pt idx="40">
                  <c:v>364.95573346552516</c:v>
                </c:pt>
                <c:pt idx="41">
                  <c:v>364.8242379533541</c:v>
                </c:pt>
                <c:pt idx="42">
                  <c:v>364.69308922345886</c:v>
                </c:pt>
                <c:pt idx="43">
                  <c:v>364.5609769992169</c:v>
                </c:pt>
                <c:pt idx="44">
                  <c:v>364.42724397993607</c:v>
                </c:pt>
                <c:pt idx="45">
                  <c:v>364.29349673470296</c:v>
                </c:pt>
                <c:pt idx="46">
                  <c:v>364.15956301454264</c:v>
                </c:pt>
                <c:pt idx="47">
                  <c:v>364.02433360009564</c:v>
                </c:pt>
                <c:pt idx="48">
                  <c:v>363.88902425001851</c:v>
                </c:pt>
                <c:pt idx="49">
                  <c:v>363.75307899071197</c:v>
                </c:pt>
                <c:pt idx="50">
                  <c:v>363.61692528344344</c:v>
                </c:pt>
                <c:pt idx="51">
                  <c:v>363.48077107539939</c:v>
                </c:pt>
                <c:pt idx="52">
                  <c:v>363.34362268154462</c:v>
                </c:pt>
                <c:pt idx="53">
                  <c:v>363.20540281374423</c:v>
                </c:pt>
                <c:pt idx="54">
                  <c:v>363.06692263071932</c:v>
                </c:pt>
                <c:pt idx="55">
                  <c:v>362.92737174296525</c:v>
                </c:pt>
                <c:pt idx="56">
                  <c:v>362.78614822192861</c:v>
                </c:pt>
                <c:pt idx="57">
                  <c:v>362.64531929699393</c:v>
                </c:pt>
                <c:pt idx="58">
                  <c:v>362.50310263257677</c:v>
                </c:pt>
                <c:pt idx="59">
                  <c:v>362.36129852193216</c:v>
                </c:pt>
                <c:pt idx="60">
                  <c:v>362.21835851969058</c:v>
                </c:pt>
                <c:pt idx="61">
                  <c:v>362.0741996540047</c:v>
                </c:pt>
                <c:pt idx="62">
                  <c:v>361.92975508673453</c:v>
                </c:pt>
                <c:pt idx="63">
                  <c:v>361.78362652717021</c:v>
                </c:pt>
                <c:pt idx="64">
                  <c:v>361.63633762305409</c:v>
                </c:pt>
                <c:pt idx="65">
                  <c:v>361.4882647036647</c:v>
                </c:pt>
                <c:pt idx="66">
                  <c:v>361.33914580148223</c:v>
                </c:pt>
                <c:pt idx="67">
                  <c:v>361.19035932897151</c:v>
                </c:pt>
                <c:pt idx="68">
                  <c:v>361.04056853050173</c:v>
                </c:pt>
                <c:pt idx="69">
                  <c:v>360.88946620253699</c:v>
                </c:pt>
                <c:pt idx="70">
                  <c:v>360.73743463178562</c:v>
                </c:pt>
                <c:pt idx="71">
                  <c:v>360.58375035592024</c:v>
                </c:pt>
                <c:pt idx="72">
                  <c:v>360.42866161798696</c:v>
                </c:pt>
                <c:pt idx="73">
                  <c:v>360.27233942354417</c:v>
                </c:pt>
                <c:pt idx="74">
                  <c:v>360.11438341486581</c:v>
                </c:pt>
                <c:pt idx="75">
                  <c:v>359.95646204042862</c:v>
                </c:pt>
                <c:pt idx="76">
                  <c:v>359.79909012545608</c:v>
                </c:pt>
                <c:pt idx="77">
                  <c:v>359.63896537537613</c:v>
                </c:pt>
                <c:pt idx="78">
                  <c:v>359.47813685209587</c:v>
                </c:pt>
                <c:pt idx="79">
                  <c:v>359.31550966789786</c:v>
                </c:pt>
                <c:pt idx="80">
                  <c:v>359.15115202798739</c:v>
                </c:pt>
                <c:pt idx="81">
                  <c:v>358.98528819619099</c:v>
                </c:pt>
                <c:pt idx="82">
                  <c:v>358.8176634286981</c:v>
                </c:pt>
                <c:pt idx="83">
                  <c:v>358.64982582994668</c:v>
                </c:pt>
                <c:pt idx="84">
                  <c:v>358.47960680134747</c:v>
                </c:pt>
                <c:pt idx="85">
                  <c:v>358.30823764810981</c:v>
                </c:pt>
                <c:pt idx="86">
                  <c:v>358.1357509566871</c:v>
                </c:pt>
                <c:pt idx="87">
                  <c:v>357.9613351150162</c:v>
                </c:pt>
                <c:pt idx="88">
                  <c:v>357.78581563709031</c:v>
                </c:pt>
                <c:pt idx="89">
                  <c:v>357.60807773301212</c:v>
                </c:pt>
                <c:pt idx="90">
                  <c:v>357.42841702820647</c:v>
                </c:pt>
                <c:pt idx="91">
                  <c:v>357.2468971360442</c:v>
                </c:pt>
                <c:pt idx="92">
                  <c:v>357.06510650016207</c:v>
                </c:pt>
                <c:pt idx="93">
                  <c:v>356.88157297507257</c:v>
                </c:pt>
                <c:pt idx="94">
                  <c:v>356.69609084506129</c:v>
                </c:pt>
                <c:pt idx="95">
                  <c:v>356.51051891459258</c:v>
                </c:pt>
                <c:pt idx="96">
                  <c:v>356.32475232831877</c:v>
                </c:pt>
                <c:pt idx="97">
                  <c:v>356.1389096074027</c:v>
                </c:pt>
                <c:pt idx="98">
                  <c:v>355.9525779771119</c:v>
                </c:pt>
                <c:pt idx="99">
                  <c:v>355.76529651290019</c:v>
                </c:pt>
                <c:pt idx="100">
                  <c:v>355.57781495215147</c:v>
                </c:pt>
                <c:pt idx="101">
                  <c:v>355.3888691134876</c:v>
                </c:pt>
                <c:pt idx="102">
                  <c:v>355.20007501887301</c:v>
                </c:pt>
                <c:pt idx="103">
                  <c:v>355.01066786803972</c:v>
                </c:pt>
                <c:pt idx="104">
                  <c:v>354.82177428428253</c:v>
                </c:pt>
                <c:pt idx="105">
                  <c:v>354.63139523153103</c:v>
                </c:pt>
                <c:pt idx="106">
                  <c:v>354.44089347163589</c:v>
                </c:pt>
                <c:pt idx="107">
                  <c:v>354.25001815098489</c:v>
                </c:pt>
                <c:pt idx="108">
                  <c:v>354.06058356691244</c:v>
                </c:pt>
                <c:pt idx="109">
                  <c:v>353.87056786363019</c:v>
                </c:pt>
                <c:pt idx="110">
                  <c:v>353.68147634141343</c:v>
                </c:pt>
                <c:pt idx="111">
                  <c:v>353.49132405723384</c:v>
                </c:pt>
                <c:pt idx="112">
                  <c:v>353.30029493596339</c:v>
                </c:pt>
                <c:pt idx="113">
                  <c:v>353.10869363239289</c:v>
                </c:pt>
                <c:pt idx="114">
                  <c:v>352.91747087544201</c:v>
                </c:pt>
                <c:pt idx="115">
                  <c:v>352.72760515116386</c:v>
                </c:pt>
                <c:pt idx="116">
                  <c:v>352.53746956761961</c:v>
                </c:pt>
                <c:pt idx="117">
                  <c:v>352.34828472495821</c:v>
                </c:pt>
                <c:pt idx="118">
                  <c:v>352.15978311242924</c:v>
                </c:pt>
                <c:pt idx="119">
                  <c:v>351.97112661384341</c:v>
                </c:pt>
                <c:pt idx="120">
                  <c:v>351.7809299395534</c:v>
                </c:pt>
                <c:pt idx="121">
                  <c:v>351.59048580583118</c:v>
                </c:pt>
                <c:pt idx="122">
                  <c:v>351.40012277154528</c:v>
                </c:pt>
                <c:pt idx="123">
                  <c:v>351.21033023037324</c:v>
                </c:pt>
                <c:pt idx="124">
                  <c:v>351.02157241679862</c:v>
                </c:pt>
                <c:pt idx="125">
                  <c:v>350.83458861849306</c:v>
                </c:pt>
                <c:pt idx="126">
                  <c:v>350.6467223774294</c:v>
                </c:pt>
                <c:pt idx="127">
                  <c:v>350.45733626868827</c:v>
                </c:pt>
                <c:pt idx="128">
                  <c:v>350.26721270348997</c:v>
                </c:pt>
                <c:pt idx="129">
                  <c:v>350.07702635268066</c:v>
                </c:pt>
                <c:pt idx="130">
                  <c:v>349.88797323655655</c:v>
                </c:pt>
                <c:pt idx="131">
                  <c:v>349.69938870309971</c:v>
                </c:pt>
                <c:pt idx="132">
                  <c:v>349.51234811115455</c:v>
                </c:pt>
                <c:pt idx="133">
                  <c:v>349.32400853701046</c:v>
                </c:pt>
                <c:pt idx="134">
                  <c:v>349.13423250657661</c:v>
                </c:pt>
                <c:pt idx="135">
                  <c:v>348.9461651739627</c:v>
                </c:pt>
                <c:pt idx="136">
                  <c:v>348.75600617681579</c:v>
                </c:pt>
                <c:pt idx="137">
                  <c:v>348.56639013753789</c:v>
                </c:pt>
                <c:pt idx="138">
                  <c:v>348.3766590536743</c:v>
                </c:pt>
                <c:pt idx="139">
                  <c:v>348.18936202102174</c:v>
                </c:pt>
                <c:pt idx="140">
                  <c:v>348.00075598144616</c:v>
                </c:pt>
                <c:pt idx="141">
                  <c:v>347.81233117543439</c:v>
                </c:pt>
                <c:pt idx="142">
                  <c:v>347.62233537997616</c:v>
                </c:pt>
                <c:pt idx="143">
                  <c:v>347.43198771061799</c:v>
                </c:pt>
                <c:pt idx="144">
                  <c:v>347.24223908814224</c:v>
                </c:pt>
                <c:pt idx="145">
                  <c:v>347.05084745272455</c:v>
                </c:pt>
                <c:pt idx="146">
                  <c:v>346.85801540544577</c:v>
                </c:pt>
                <c:pt idx="147">
                  <c:v>346.66567572645573</c:v>
                </c:pt>
                <c:pt idx="148">
                  <c:v>346.47421722589132</c:v>
                </c:pt>
                <c:pt idx="149">
                  <c:v>346.28359339904154</c:v>
                </c:pt>
                <c:pt idx="150">
                  <c:v>346.09183607545651</c:v>
                </c:pt>
                <c:pt idx="151">
                  <c:v>345.89871248328802</c:v>
                </c:pt>
                <c:pt idx="152">
                  <c:v>345.70538953133581</c:v>
                </c:pt>
                <c:pt idx="153">
                  <c:v>345.51150725092469</c:v>
                </c:pt>
                <c:pt idx="154">
                  <c:v>345.31627647009333</c:v>
                </c:pt>
                <c:pt idx="155">
                  <c:v>345.11968887130166</c:v>
                </c:pt>
                <c:pt idx="156">
                  <c:v>344.92287234476987</c:v>
                </c:pt>
                <c:pt idx="157">
                  <c:v>344.72755828012993</c:v>
                </c:pt>
                <c:pt idx="158">
                  <c:v>344.53525595960213</c:v>
                </c:pt>
                <c:pt idx="159">
                  <c:v>344.33875460182719</c:v>
                </c:pt>
                <c:pt idx="160">
                  <c:v>344.14155434266087</c:v>
                </c:pt>
                <c:pt idx="161">
                  <c:v>343.94307166362307</c:v>
                </c:pt>
                <c:pt idx="162">
                  <c:v>343.74356581690046</c:v>
                </c:pt>
                <c:pt idx="163">
                  <c:v>343.54472654083929</c:v>
                </c:pt>
                <c:pt idx="164">
                  <c:v>343.34385858315301</c:v>
                </c:pt>
                <c:pt idx="165">
                  <c:v>343.14253499213567</c:v>
                </c:pt>
                <c:pt idx="166">
                  <c:v>342.94213300967914</c:v>
                </c:pt>
                <c:pt idx="167">
                  <c:v>342.74281098589802</c:v>
                </c:pt>
                <c:pt idx="168">
                  <c:v>342.54380099456648</c:v>
                </c:pt>
                <c:pt idx="169">
                  <c:v>342.34441032459091</c:v>
                </c:pt>
                <c:pt idx="170">
                  <c:v>342.14471122099326</c:v>
                </c:pt>
                <c:pt idx="171">
                  <c:v>341.94510103625862</c:v>
                </c:pt>
                <c:pt idx="172">
                  <c:v>341.74616964235474</c:v>
                </c:pt>
                <c:pt idx="173">
                  <c:v>341.54681871291092</c:v>
                </c:pt>
                <c:pt idx="174">
                  <c:v>341.34695626858468</c:v>
                </c:pt>
                <c:pt idx="175">
                  <c:v>341.14709335129118</c:v>
                </c:pt>
                <c:pt idx="176">
                  <c:v>340.94608967693091</c:v>
                </c:pt>
                <c:pt idx="177">
                  <c:v>340.74534296948218</c:v>
                </c:pt>
                <c:pt idx="178">
                  <c:v>340.54469576640469</c:v>
                </c:pt>
                <c:pt idx="179">
                  <c:v>340.3446155323158</c:v>
                </c:pt>
                <c:pt idx="180">
                  <c:v>340.14485197531241</c:v>
                </c:pt>
                <c:pt idx="181">
                  <c:v>339.94376439301743</c:v>
                </c:pt>
                <c:pt idx="182">
                  <c:v>339.74184798904935</c:v>
                </c:pt>
                <c:pt idx="183">
                  <c:v>339.54209103936779</c:v>
                </c:pt>
                <c:pt idx="184">
                  <c:v>339.34145769621057</c:v>
                </c:pt>
                <c:pt idx="185">
                  <c:v>339.14026191643137</c:v>
                </c:pt>
                <c:pt idx="186">
                  <c:v>338.93819064420649</c:v>
                </c:pt>
                <c:pt idx="187">
                  <c:v>338.73511063597755</c:v>
                </c:pt>
                <c:pt idx="188">
                  <c:v>338.53331947732039</c:v>
                </c:pt>
                <c:pt idx="189">
                  <c:v>338.33015948859673</c:v>
                </c:pt>
                <c:pt idx="190">
                  <c:v>338.12720696298862</c:v>
                </c:pt>
                <c:pt idx="191">
                  <c:v>337.92308251995792</c:v>
                </c:pt>
                <c:pt idx="192">
                  <c:v>337.71917252638787</c:v>
                </c:pt>
                <c:pt idx="193">
                  <c:v>337.51533883881461</c:v>
                </c:pt>
                <c:pt idx="194">
                  <c:v>337.31174184635563</c:v>
                </c:pt>
                <c:pt idx="195">
                  <c:v>337.10746249460198</c:v>
                </c:pt>
                <c:pt idx="196">
                  <c:v>336.90380053032732</c:v>
                </c:pt>
                <c:pt idx="197">
                  <c:v>336.69869196399463</c:v>
                </c:pt>
                <c:pt idx="198">
                  <c:v>336.49476015612731</c:v>
                </c:pt>
                <c:pt idx="199">
                  <c:v>336.28843868078133</c:v>
                </c:pt>
                <c:pt idx="200">
                  <c:v>336.08140912270358</c:v>
                </c:pt>
                <c:pt idx="201">
                  <c:v>335.87450572139471</c:v>
                </c:pt>
                <c:pt idx="202">
                  <c:v>335.66742620962742</c:v>
                </c:pt>
                <c:pt idx="203">
                  <c:v>335.4595847786498</c:v>
                </c:pt>
                <c:pt idx="204">
                  <c:v>335.25015797292036</c:v>
                </c:pt>
                <c:pt idx="205">
                  <c:v>335.04139090862856</c:v>
                </c:pt>
                <c:pt idx="206">
                  <c:v>334.83131366771465</c:v>
                </c:pt>
                <c:pt idx="207">
                  <c:v>334.62138540416231</c:v>
                </c:pt>
                <c:pt idx="208">
                  <c:v>334.41169409610177</c:v>
                </c:pt>
                <c:pt idx="209">
                  <c:v>334.20189501549817</c:v>
                </c:pt>
                <c:pt idx="210">
                  <c:v>333.99273163391268</c:v>
                </c:pt>
                <c:pt idx="211">
                  <c:v>333.78202179590994</c:v>
                </c:pt>
                <c:pt idx="212">
                  <c:v>333.5694721418958</c:v>
                </c:pt>
                <c:pt idx="213">
                  <c:v>333.35608411561918</c:v>
                </c:pt>
                <c:pt idx="214">
                  <c:v>333.1425226583238</c:v>
                </c:pt>
                <c:pt idx="215">
                  <c:v>332.93096678506271</c:v>
                </c:pt>
                <c:pt idx="216">
                  <c:v>332.71908968071858</c:v>
                </c:pt>
                <c:pt idx="217">
                  <c:v>332.505075156712</c:v>
                </c:pt>
                <c:pt idx="218">
                  <c:v>332.28972179983407</c:v>
                </c:pt>
                <c:pt idx="219">
                  <c:v>332.072986878949</c:v>
                </c:pt>
                <c:pt idx="220">
                  <c:v>331.85595976305569</c:v>
                </c:pt>
                <c:pt idx="221">
                  <c:v>331.6384397387514</c:v>
                </c:pt>
                <c:pt idx="222">
                  <c:v>331.42034317048257</c:v>
                </c:pt>
                <c:pt idx="223">
                  <c:v>331.20081323463035</c:v>
                </c:pt>
                <c:pt idx="224">
                  <c:v>330.98186294499027</c:v>
                </c:pt>
                <c:pt idx="225">
                  <c:v>330.76057478649369</c:v>
                </c:pt>
                <c:pt idx="226">
                  <c:v>330.53885239543013</c:v>
                </c:pt>
                <c:pt idx="227">
                  <c:v>330.31609164263449</c:v>
                </c:pt>
                <c:pt idx="228">
                  <c:v>330.09291634938847</c:v>
                </c:pt>
                <c:pt idx="229">
                  <c:v>329.8688013874941</c:v>
                </c:pt>
                <c:pt idx="230">
                  <c:v>329.64357672204676</c:v>
                </c:pt>
                <c:pt idx="231">
                  <c:v>329.41732647817759</c:v>
                </c:pt>
                <c:pt idx="232">
                  <c:v>329.18959884178628</c:v>
                </c:pt>
                <c:pt idx="233">
                  <c:v>328.96145556444031</c:v>
                </c:pt>
                <c:pt idx="234">
                  <c:v>328.73172186966627</c:v>
                </c:pt>
                <c:pt idx="235">
                  <c:v>328.50104510582645</c:v>
                </c:pt>
                <c:pt idx="236">
                  <c:v>328.27163863948675</c:v>
                </c:pt>
                <c:pt idx="237">
                  <c:v>328.0399463671701</c:v>
                </c:pt>
                <c:pt idx="238">
                  <c:v>327.80714048039766</c:v>
                </c:pt>
                <c:pt idx="239">
                  <c:v>327.57306512278922</c:v>
                </c:pt>
                <c:pt idx="240">
                  <c:v>327.33862332788908</c:v>
                </c:pt>
                <c:pt idx="241">
                  <c:v>327.10200618397204</c:v>
                </c:pt>
                <c:pt idx="242">
                  <c:v>326.86416768492916</c:v>
                </c:pt>
                <c:pt idx="243">
                  <c:v>326.62672953624713</c:v>
                </c:pt>
                <c:pt idx="244">
                  <c:v>326.38614919311942</c:v>
                </c:pt>
                <c:pt idx="245">
                  <c:v>326.14512363020395</c:v>
                </c:pt>
                <c:pt idx="246">
                  <c:v>325.90245512208008</c:v>
                </c:pt>
                <c:pt idx="247">
                  <c:v>325.65928329261232</c:v>
                </c:pt>
                <c:pt idx="248">
                  <c:v>325.41565090127574</c:v>
                </c:pt>
                <c:pt idx="249">
                  <c:v>325.169350714872</c:v>
                </c:pt>
                <c:pt idx="250">
                  <c:v>324.92139450990061</c:v>
                </c:pt>
                <c:pt idx="251">
                  <c:v>324.67197305786186</c:v>
                </c:pt>
                <c:pt idx="252">
                  <c:v>324.42190960197269</c:v>
                </c:pt>
                <c:pt idx="253">
                  <c:v>324.17022439799382</c:v>
                </c:pt>
                <c:pt idx="254">
                  <c:v>323.91697498184266</c:v>
                </c:pt>
                <c:pt idx="255">
                  <c:v>323.66231957675325</c:v>
                </c:pt>
                <c:pt idx="256">
                  <c:v>323.40574238838531</c:v>
                </c:pt>
                <c:pt idx="257">
                  <c:v>323.14780283824558</c:v>
                </c:pt>
                <c:pt idx="258">
                  <c:v>322.88784670449706</c:v>
                </c:pt>
                <c:pt idx="259">
                  <c:v>322.62858456697478</c:v>
                </c:pt>
                <c:pt idx="260">
                  <c:v>322.36581906653277</c:v>
                </c:pt>
                <c:pt idx="261">
                  <c:v>322.10308123973488</c:v>
                </c:pt>
                <c:pt idx="262">
                  <c:v>321.83863755078443</c:v>
                </c:pt>
                <c:pt idx="263">
                  <c:v>321.57210384651228</c:v>
                </c:pt>
                <c:pt idx="264">
                  <c:v>321.30322248814616</c:v>
                </c:pt>
                <c:pt idx="265">
                  <c:v>321.03218470130668</c:v>
                </c:pt>
                <c:pt idx="266">
                  <c:v>320.76078692588231</c:v>
                </c:pt>
                <c:pt idx="267">
                  <c:v>320.48580730144641</c:v>
                </c:pt>
                <c:pt idx="268">
                  <c:v>320.20945015197015</c:v>
                </c:pt>
                <c:pt idx="269">
                  <c:v>319.93100679296617</c:v>
                </c:pt>
                <c:pt idx="270">
                  <c:v>319.65037866984369</c:v>
                </c:pt>
                <c:pt idx="271">
                  <c:v>319.36872896475654</c:v>
                </c:pt>
                <c:pt idx="272">
                  <c:v>319.08640421650432</c:v>
                </c:pt>
                <c:pt idx="273">
                  <c:v>318.80077740822162</c:v>
                </c:pt>
              </c:numCache>
            </c:numRef>
          </c:xVal>
          <c:yVal>
            <c:numRef>
              <c:f>Data!$C$27:$C$300</c:f>
              <c:numCache>
                <c:formatCode>General</c:formatCode>
                <c:ptCount val="274"/>
                <c:pt idx="0">
                  <c:v>118.05623229389539</c:v>
                </c:pt>
                <c:pt idx="1">
                  <c:v>119.15299239677779</c:v>
                </c:pt>
                <c:pt idx="2">
                  <c:v>119.99845828052003</c:v>
                </c:pt>
                <c:pt idx="3">
                  <c:v>119.87129589431333</c:v>
                </c:pt>
                <c:pt idx="4">
                  <c:v>120.89018998051415</c:v>
                </c:pt>
                <c:pt idx="5">
                  <c:v>121.72389407527362</c:v>
                </c:pt>
                <c:pt idx="6">
                  <c:v>121.55242777379272</c:v>
                </c:pt>
                <c:pt idx="7">
                  <c:v>122.20919769555394</c:v>
                </c:pt>
                <c:pt idx="8">
                  <c:v>123.21691819238367</c:v>
                </c:pt>
                <c:pt idx="9">
                  <c:v>123.53860532249428</c:v>
                </c:pt>
                <c:pt idx="10">
                  <c:v>124.39871039015316</c:v>
                </c:pt>
                <c:pt idx="11">
                  <c:v>124.99387219662594</c:v>
                </c:pt>
                <c:pt idx="12">
                  <c:v>125.33336801010364</c:v>
                </c:pt>
                <c:pt idx="13">
                  <c:v>125.00959599771022</c:v>
                </c:pt>
                <c:pt idx="14">
                  <c:v>125.88345078614793</c:v>
                </c:pt>
                <c:pt idx="15">
                  <c:v>126.5625138789801</c:v>
                </c:pt>
                <c:pt idx="16">
                  <c:v>127.68858730424881</c:v>
                </c:pt>
                <c:pt idx="17">
                  <c:v>126.60818541576191</c:v>
                </c:pt>
                <c:pt idx="18">
                  <c:v>124.93131948019709</c:v>
                </c:pt>
                <c:pt idx="19">
                  <c:v>126.21940829012601</c:v>
                </c:pt>
                <c:pt idx="20">
                  <c:v>126.40093668579766</c:v>
                </c:pt>
                <c:pt idx="21">
                  <c:v>127.57211155945924</c:v>
                </c:pt>
                <c:pt idx="22">
                  <c:v>127.62171137967471</c:v>
                </c:pt>
                <c:pt idx="23">
                  <c:v>128.03961251228202</c:v>
                </c:pt>
                <c:pt idx="24">
                  <c:v>126.13767211450977</c:v>
                </c:pt>
                <c:pt idx="25">
                  <c:v>127.3399925527201</c:v>
                </c:pt>
                <c:pt idx="26">
                  <c:v>127.97563461998607</c:v>
                </c:pt>
                <c:pt idx="27">
                  <c:v>128.31232381410018</c:v>
                </c:pt>
                <c:pt idx="28">
                  <c:v>127.7486127394809</c:v>
                </c:pt>
                <c:pt idx="29">
                  <c:v>128.45692770747519</c:v>
                </c:pt>
                <c:pt idx="30">
                  <c:v>128.88363862492724</c:v>
                </c:pt>
                <c:pt idx="31">
                  <c:v>129.35499936691031</c:v>
                </c:pt>
                <c:pt idx="32">
                  <c:v>129.60657809441045</c:v>
                </c:pt>
                <c:pt idx="33">
                  <c:v>129.10861644570559</c:v>
                </c:pt>
                <c:pt idx="34">
                  <c:v>129.5801843094182</c:v>
                </c:pt>
                <c:pt idx="35">
                  <c:v>129.50923138544113</c:v>
                </c:pt>
                <c:pt idx="36">
                  <c:v>130.105180583314</c:v>
                </c:pt>
                <c:pt idx="37">
                  <c:v>131.20144259886501</c:v>
                </c:pt>
                <c:pt idx="38">
                  <c:v>131.73147332724966</c:v>
                </c:pt>
                <c:pt idx="39">
                  <c:v>131.74043039759908</c:v>
                </c:pt>
                <c:pt idx="40">
                  <c:v>131.49551217105682</c:v>
                </c:pt>
                <c:pt idx="41">
                  <c:v>131.14872989524429</c:v>
                </c:pt>
                <c:pt idx="42">
                  <c:v>132.11222424195057</c:v>
                </c:pt>
                <c:pt idx="43">
                  <c:v>133.73301928083947</c:v>
                </c:pt>
                <c:pt idx="44">
                  <c:v>133.74724523310988</c:v>
                </c:pt>
                <c:pt idx="45">
                  <c:v>133.93372016031435</c:v>
                </c:pt>
                <c:pt idx="46">
                  <c:v>135.22941444699654</c:v>
                </c:pt>
                <c:pt idx="47">
                  <c:v>135.30935007713651</c:v>
                </c:pt>
                <c:pt idx="48">
                  <c:v>135.94525930653845</c:v>
                </c:pt>
                <c:pt idx="49">
                  <c:v>136.15370726853371</c:v>
                </c:pt>
                <c:pt idx="50">
                  <c:v>136.15420804404721</c:v>
                </c:pt>
                <c:pt idx="51">
                  <c:v>137.14839385477262</c:v>
                </c:pt>
                <c:pt idx="52">
                  <c:v>138.21986780038742</c:v>
                </c:pt>
                <c:pt idx="53">
                  <c:v>138.48018302491027</c:v>
                </c:pt>
                <c:pt idx="54">
                  <c:v>139.55088775406921</c:v>
                </c:pt>
                <c:pt idx="55">
                  <c:v>141.22352103663616</c:v>
                </c:pt>
                <c:pt idx="56">
                  <c:v>140.8289249346808</c:v>
                </c:pt>
                <c:pt idx="57">
                  <c:v>142.21666441716252</c:v>
                </c:pt>
                <c:pt idx="58">
                  <c:v>141.80411064461396</c:v>
                </c:pt>
                <c:pt idx="59">
                  <c:v>142.94000224157344</c:v>
                </c:pt>
                <c:pt idx="60">
                  <c:v>144.15886568588121</c:v>
                </c:pt>
                <c:pt idx="61">
                  <c:v>144.44456727017041</c:v>
                </c:pt>
                <c:pt idx="62">
                  <c:v>146.12855956431758</c:v>
                </c:pt>
                <c:pt idx="63">
                  <c:v>147.28890411612383</c:v>
                </c:pt>
                <c:pt idx="64">
                  <c:v>148.07291938939215</c:v>
                </c:pt>
                <c:pt idx="65">
                  <c:v>149.11890218246526</c:v>
                </c:pt>
                <c:pt idx="66">
                  <c:v>148.78647251072152</c:v>
                </c:pt>
                <c:pt idx="67">
                  <c:v>149.79079846978038</c:v>
                </c:pt>
                <c:pt idx="68">
                  <c:v>151.10232796473611</c:v>
                </c:pt>
                <c:pt idx="69">
                  <c:v>152.03157075137597</c:v>
                </c:pt>
                <c:pt idx="70">
                  <c:v>153.68427586537337</c:v>
                </c:pt>
                <c:pt idx="71">
                  <c:v>155.08873793328348</c:v>
                </c:pt>
                <c:pt idx="72">
                  <c:v>156.32219444279372</c:v>
                </c:pt>
                <c:pt idx="73">
                  <c:v>157.95600867835446</c:v>
                </c:pt>
                <c:pt idx="74">
                  <c:v>157.92137443719412</c:v>
                </c:pt>
                <c:pt idx="75">
                  <c:v>157.37191497254344</c:v>
                </c:pt>
                <c:pt idx="76">
                  <c:v>160.12475007994453</c:v>
                </c:pt>
                <c:pt idx="77">
                  <c:v>160.82852328025865</c:v>
                </c:pt>
                <c:pt idx="78">
                  <c:v>162.62718419801558</c:v>
                </c:pt>
                <c:pt idx="79">
                  <c:v>164.35763991046315</c:v>
                </c:pt>
                <c:pt idx="80">
                  <c:v>165.86383179640052</c:v>
                </c:pt>
                <c:pt idx="81">
                  <c:v>167.6247674928959</c:v>
                </c:pt>
                <c:pt idx="82">
                  <c:v>167.83759875141868</c:v>
                </c:pt>
                <c:pt idx="83">
                  <c:v>170.21902859920601</c:v>
                </c:pt>
                <c:pt idx="84">
                  <c:v>171.36915323766289</c:v>
                </c:pt>
                <c:pt idx="85">
                  <c:v>172.48669142270501</c:v>
                </c:pt>
                <c:pt idx="86">
                  <c:v>174.41584167090696</c:v>
                </c:pt>
                <c:pt idx="87">
                  <c:v>175.51947792588862</c:v>
                </c:pt>
                <c:pt idx="88">
                  <c:v>177.73790407818524</c:v>
                </c:pt>
                <c:pt idx="89">
                  <c:v>179.66070480565577</c:v>
                </c:pt>
                <c:pt idx="90">
                  <c:v>181.51989216227093</c:v>
                </c:pt>
                <c:pt idx="91">
                  <c:v>181.7906358821233</c:v>
                </c:pt>
                <c:pt idx="92">
                  <c:v>183.53352508950138</c:v>
                </c:pt>
                <c:pt idx="93">
                  <c:v>185.48213001128033</c:v>
                </c:pt>
                <c:pt idx="94">
                  <c:v>185.57193046871134</c:v>
                </c:pt>
                <c:pt idx="95">
                  <c:v>185.76658627381448</c:v>
                </c:pt>
                <c:pt idx="96">
                  <c:v>185.8427209160709</c:v>
                </c:pt>
                <c:pt idx="97">
                  <c:v>186.33163029079469</c:v>
                </c:pt>
                <c:pt idx="98">
                  <c:v>187.28146421170777</c:v>
                </c:pt>
                <c:pt idx="99">
                  <c:v>187.48156074872213</c:v>
                </c:pt>
                <c:pt idx="100">
                  <c:v>188.94583866386938</c:v>
                </c:pt>
                <c:pt idx="101">
                  <c:v>188.79409461459318</c:v>
                </c:pt>
                <c:pt idx="102">
                  <c:v>189.40715083328996</c:v>
                </c:pt>
                <c:pt idx="103">
                  <c:v>188.89358375719212</c:v>
                </c:pt>
                <c:pt idx="104">
                  <c:v>190.37905275149569</c:v>
                </c:pt>
                <c:pt idx="105">
                  <c:v>190.50175989514173</c:v>
                </c:pt>
                <c:pt idx="106">
                  <c:v>190.87532065100277</c:v>
                </c:pt>
                <c:pt idx="107">
                  <c:v>189.43458407244407</c:v>
                </c:pt>
                <c:pt idx="108">
                  <c:v>190.01570328225625</c:v>
                </c:pt>
                <c:pt idx="109">
                  <c:v>189.0915222167564</c:v>
                </c:pt>
                <c:pt idx="110">
                  <c:v>190.15228417958951</c:v>
                </c:pt>
                <c:pt idx="111">
                  <c:v>191.02912127044647</c:v>
                </c:pt>
                <c:pt idx="112">
                  <c:v>191.60130357050775</c:v>
                </c:pt>
                <c:pt idx="113">
                  <c:v>191.22275695087865</c:v>
                </c:pt>
                <c:pt idx="114">
                  <c:v>189.86572427814963</c:v>
                </c:pt>
                <c:pt idx="115">
                  <c:v>190.13558354424731</c:v>
                </c:pt>
                <c:pt idx="116">
                  <c:v>189.18484266140467</c:v>
                </c:pt>
                <c:pt idx="117">
                  <c:v>188.50161252896669</c:v>
                </c:pt>
                <c:pt idx="118">
                  <c:v>188.65649858582856</c:v>
                </c:pt>
                <c:pt idx="119">
                  <c:v>190.19667429000719</c:v>
                </c:pt>
                <c:pt idx="120">
                  <c:v>190.4441337222238</c:v>
                </c:pt>
                <c:pt idx="121">
                  <c:v>190.36303428589463</c:v>
                </c:pt>
                <c:pt idx="122">
                  <c:v>189.79254117203936</c:v>
                </c:pt>
                <c:pt idx="123">
                  <c:v>188.75781357462529</c:v>
                </c:pt>
                <c:pt idx="124">
                  <c:v>186.98379830556178</c:v>
                </c:pt>
                <c:pt idx="125">
                  <c:v>187.86624106365934</c:v>
                </c:pt>
                <c:pt idx="126">
                  <c:v>189.38610874113238</c:v>
                </c:pt>
                <c:pt idx="127">
                  <c:v>190.12356519829154</c:v>
                </c:pt>
                <c:pt idx="128">
                  <c:v>190.1863508093129</c:v>
                </c:pt>
                <c:pt idx="129">
                  <c:v>189.05311612411424</c:v>
                </c:pt>
                <c:pt idx="130">
                  <c:v>188.58453345683301</c:v>
                </c:pt>
                <c:pt idx="131">
                  <c:v>187.04059194516276</c:v>
                </c:pt>
                <c:pt idx="132">
                  <c:v>188.33957414409497</c:v>
                </c:pt>
                <c:pt idx="133">
                  <c:v>189.77603043384761</c:v>
                </c:pt>
                <c:pt idx="134">
                  <c:v>188.06733261391173</c:v>
                </c:pt>
                <c:pt idx="135">
                  <c:v>190.15899714690931</c:v>
                </c:pt>
                <c:pt idx="136">
                  <c:v>189.61603927789383</c:v>
                </c:pt>
                <c:pt idx="137">
                  <c:v>189.73108386359172</c:v>
                </c:pt>
                <c:pt idx="138">
                  <c:v>187.29703265256603</c:v>
                </c:pt>
                <c:pt idx="139">
                  <c:v>188.60603957557487</c:v>
                </c:pt>
                <c:pt idx="140">
                  <c:v>188.42480601176703</c:v>
                </c:pt>
                <c:pt idx="141">
                  <c:v>189.99579545823053</c:v>
                </c:pt>
                <c:pt idx="142">
                  <c:v>190.34766935817515</c:v>
                </c:pt>
                <c:pt idx="143">
                  <c:v>189.7486224757472</c:v>
                </c:pt>
                <c:pt idx="144">
                  <c:v>191.39163541768767</c:v>
                </c:pt>
                <c:pt idx="145">
                  <c:v>192.83204727878456</c:v>
                </c:pt>
                <c:pt idx="146">
                  <c:v>192.33967899003801</c:v>
                </c:pt>
                <c:pt idx="147">
                  <c:v>191.4585005644085</c:v>
                </c:pt>
                <c:pt idx="148">
                  <c:v>190.62382684978729</c:v>
                </c:pt>
                <c:pt idx="149">
                  <c:v>191.75732358502273</c:v>
                </c:pt>
                <c:pt idx="150">
                  <c:v>193.12359216849018</c:v>
                </c:pt>
                <c:pt idx="151">
                  <c:v>193.3229519522115</c:v>
                </c:pt>
                <c:pt idx="152">
                  <c:v>193.88228041111688</c:v>
                </c:pt>
                <c:pt idx="153">
                  <c:v>195.23078083136625</c:v>
                </c:pt>
                <c:pt idx="154">
                  <c:v>196.5875987916661</c:v>
                </c:pt>
                <c:pt idx="155">
                  <c:v>196.81652653179071</c:v>
                </c:pt>
                <c:pt idx="156">
                  <c:v>195.31406463994472</c:v>
                </c:pt>
                <c:pt idx="157">
                  <c:v>192.30232052780138</c:v>
                </c:pt>
                <c:pt idx="158">
                  <c:v>196.5013577749346</c:v>
                </c:pt>
                <c:pt idx="159">
                  <c:v>197.20025916632267</c:v>
                </c:pt>
                <c:pt idx="160">
                  <c:v>198.48267903779515</c:v>
                </c:pt>
                <c:pt idx="161">
                  <c:v>199.50584672261584</c:v>
                </c:pt>
                <c:pt idx="162">
                  <c:v>198.83927606116458</c:v>
                </c:pt>
                <c:pt idx="163">
                  <c:v>200.86795768628463</c:v>
                </c:pt>
                <c:pt idx="164">
                  <c:v>201.3235910173421</c:v>
                </c:pt>
                <c:pt idx="165">
                  <c:v>200.40198245652618</c:v>
                </c:pt>
                <c:pt idx="166">
                  <c:v>199.32202378112152</c:v>
                </c:pt>
                <c:pt idx="167">
                  <c:v>199.00999133153618</c:v>
                </c:pt>
                <c:pt idx="168">
                  <c:v>199.3906699755712</c:v>
                </c:pt>
                <c:pt idx="169">
                  <c:v>199.69910359765208</c:v>
                </c:pt>
                <c:pt idx="170">
                  <c:v>199.6101847346381</c:v>
                </c:pt>
                <c:pt idx="171">
                  <c:v>198.9313939038766</c:v>
                </c:pt>
                <c:pt idx="172">
                  <c:v>199.35092944382404</c:v>
                </c:pt>
                <c:pt idx="173">
                  <c:v>199.86244432624289</c:v>
                </c:pt>
                <c:pt idx="174">
                  <c:v>199.86291729350114</c:v>
                </c:pt>
                <c:pt idx="175">
                  <c:v>201.00367436026545</c:v>
                </c:pt>
                <c:pt idx="176">
                  <c:v>200.74670744872947</c:v>
                </c:pt>
                <c:pt idx="177">
                  <c:v>200.6472030774944</c:v>
                </c:pt>
                <c:pt idx="178">
                  <c:v>200.08023408888675</c:v>
                </c:pt>
                <c:pt idx="179">
                  <c:v>199.76355700339354</c:v>
                </c:pt>
                <c:pt idx="180">
                  <c:v>201.08758229497425</c:v>
                </c:pt>
                <c:pt idx="181">
                  <c:v>201.91640396808452</c:v>
                </c:pt>
                <c:pt idx="182">
                  <c:v>199.75694968155722</c:v>
                </c:pt>
                <c:pt idx="183">
                  <c:v>200.63334315722159</c:v>
                </c:pt>
                <c:pt idx="184">
                  <c:v>201.19577977919789</c:v>
                </c:pt>
                <c:pt idx="185">
                  <c:v>202.07127222488452</c:v>
                </c:pt>
                <c:pt idx="186">
                  <c:v>203.08000822893746</c:v>
                </c:pt>
                <c:pt idx="187">
                  <c:v>201.79115865715858</c:v>
                </c:pt>
                <c:pt idx="188">
                  <c:v>203.15998872365526</c:v>
                </c:pt>
                <c:pt idx="189">
                  <c:v>202.9525256081115</c:v>
                </c:pt>
                <c:pt idx="190">
                  <c:v>204.12444303070743</c:v>
                </c:pt>
                <c:pt idx="191">
                  <c:v>203.90999357005057</c:v>
                </c:pt>
                <c:pt idx="192">
                  <c:v>203.83368757325115</c:v>
                </c:pt>
                <c:pt idx="193">
                  <c:v>203.59699245898355</c:v>
                </c:pt>
                <c:pt idx="194">
                  <c:v>204.27935175365519</c:v>
                </c:pt>
                <c:pt idx="195">
                  <c:v>203.66196427465866</c:v>
                </c:pt>
                <c:pt idx="196">
                  <c:v>205.10856633268304</c:v>
                </c:pt>
                <c:pt idx="197">
                  <c:v>203.93180786732046</c:v>
                </c:pt>
                <c:pt idx="198">
                  <c:v>206.32147534598744</c:v>
                </c:pt>
                <c:pt idx="199">
                  <c:v>207.0295580777497</c:v>
                </c:pt>
                <c:pt idx="200">
                  <c:v>206.90340130886398</c:v>
                </c:pt>
                <c:pt idx="201">
                  <c:v>207.07951176729011</c:v>
                </c:pt>
                <c:pt idx="202">
                  <c:v>207.84143097762353</c:v>
                </c:pt>
                <c:pt idx="203">
                  <c:v>209.42680572943573</c:v>
                </c:pt>
                <c:pt idx="204">
                  <c:v>208.76706429180558</c:v>
                </c:pt>
                <c:pt idx="205">
                  <c:v>210.07724091390401</c:v>
                </c:pt>
                <c:pt idx="206">
                  <c:v>209.92826355234229</c:v>
                </c:pt>
                <c:pt idx="207">
                  <c:v>209.69130806054181</c:v>
                </c:pt>
                <c:pt idx="208">
                  <c:v>209.79908060360231</c:v>
                </c:pt>
                <c:pt idx="209">
                  <c:v>209.16338158548342</c:v>
                </c:pt>
                <c:pt idx="210">
                  <c:v>210.70983800274234</c:v>
                </c:pt>
                <c:pt idx="211">
                  <c:v>212.54965401413983</c:v>
                </c:pt>
                <c:pt idx="212">
                  <c:v>213.38802627661835</c:v>
                </c:pt>
                <c:pt idx="213">
                  <c:v>213.56145729538412</c:v>
                </c:pt>
                <c:pt idx="214">
                  <c:v>211.55587326109071</c:v>
                </c:pt>
                <c:pt idx="215">
                  <c:v>211.87710434412566</c:v>
                </c:pt>
                <c:pt idx="216">
                  <c:v>214.01452400658627</c:v>
                </c:pt>
                <c:pt idx="217">
                  <c:v>215.35335687792667</c:v>
                </c:pt>
                <c:pt idx="218">
                  <c:v>216.73492088507373</c:v>
                </c:pt>
                <c:pt idx="219">
                  <c:v>217.02711589330193</c:v>
                </c:pt>
                <c:pt idx="220">
                  <c:v>217.52002430429229</c:v>
                </c:pt>
                <c:pt idx="221">
                  <c:v>218.09656826883383</c:v>
                </c:pt>
                <c:pt idx="222">
                  <c:v>219.52993585222202</c:v>
                </c:pt>
                <c:pt idx="223">
                  <c:v>218.95028964007679</c:v>
                </c:pt>
                <c:pt idx="224">
                  <c:v>221.28815849657713</c:v>
                </c:pt>
                <c:pt idx="225">
                  <c:v>221.72239106356528</c:v>
                </c:pt>
                <c:pt idx="226">
                  <c:v>222.76075279563656</c:v>
                </c:pt>
                <c:pt idx="227">
                  <c:v>223.17529324601537</c:v>
                </c:pt>
                <c:pt idx="228">
                  <c:v>224.1149618943723</c:v>
                </c:pt>
                <c:pt idx="229">
                  <c:v>225.22466544734243</c:v>
                </c:pt>
                <c:pt idx="230">
                  <c:v>226.25024386917403</c:v>
                </c:pt>
                <c:pt idx="231">
                  <c:v>227.72763639130744</c:v>
                </c:pt>
                <c:pt idx="232">
                  <c:v>228.14327734596418</c:v>
                </c:pt>
                <c:pt idx="233">
                  <c:v>229.73369477404049</c:v>
                </c:pt>
                <c:pt idx="234">
                  <c:v>230.67676383982416</c:v>
                </c:pt>
                <c:pt idx="235">
                  <c:v>229.40646633969664</c:v>
                </c:pt>
                <c:pt idx="236">
                  <c:v>231.69227231664991</c:v>
                </c:pt>
                <c:pt idx="237">
                  <c:v>232.80588677243941</c:v>
                </c:pt>
                <c:pt idx="238">
                  <c:v>234.07535760844667</c:v>
                </c:pt>
                <c:pt idx="239">
                  <c:v>234.44179490013539</c:v>
                </c:pt>
                <c:pt idx="240">
                  <c:v>236.61714391704436</c:v>
                </c:pt>
                <c:pt idx="241">
                  <c:v>237.8384990428799</c:v>
                </c:pt>
                <c:pt idx="242">
                  <c:v>237.43814868203117</c:v>
                </c:pt>
                <c:pt idx="243">
                  <c:v>240.5803431277036</c:v>
                </c:pt>
                <c:pt idx="244">
                  <c:v>241.02556291546762</c:v>
                </c:pt>
                <c:pt idx="245">
                  <c:v>242.6685081238702</c:v>
                </c:pt>
                <c:pt idx="246">
                  <c:v>243.17182946776938</c:v>
                </c:pt>
                <c:pt idx="247">
                  <c:v>243.63239133657544</c:v>
                </c:pt>
                <c:pt idx="248">
                  <c:v>246.30018640374374</c:v>
                </c:pt>
                <c:pt idx="249">
                  <c:v>247.95620497138771</c:v>
                </c:pt>
                <c:pt idx="250">
                  <c:v>249.42145203874588</c:v>
                </c:pt>
                <c:pt idx="251">
                  <c:v>250.06345588917611</c:v>
                </c:pt>
                <c:pt idx="252">
                  <c:v>251.68520397886596</c:v>
                </c:pt>
                <c:pt idx="253">
                  <c:v>253.24941615116359</c:v>
                </c:pt>
                <c:pt idx="254">
                  <c:v>254.65540508940876</c:v>
                </c:pt>
                <c:pt idx="255">
                  <c:v>256.57718836794174</c:v>
                </c:pt>
                <c:pt idx="256">
                  <c:v>257.93955013972436</c:v>
                </c:pt>
                <c:pt idx="257">
                  <c:v>259.956133748517</c:v>
                </c:pt>
                <c:pt idx="258">
                  <c:v>259.26213752228477</c:v>
                </c:pt>
                <c:pt idx="259">
                  <c:v>262.76550044201485</c:v>
                </c:pt>
                <c:pt idx="260">
                  <c:v>262.73782679788837</c:v>
                </c:pt>
                <c:pt idx="261">
                  <c:v>264.44368895045045</c:v>
                </c:pt>
                <c:pt idx="262">
                  <c:v>266.53370427214895</c:v>
                </c:pt>
                <c:pt idx="263">
                  <c:v>268.88135836611582</c:v>
                </c:pt>
                <c:pt idx="264">
                  <c:v>271.03778683948576</c:v>
                </c:pt>
                <c:pt idx="265">
                  <c:v>271.3977754243615</c:v>
                </c:pt>
                <c:pt idx="266">
                  <c:v>274.9796244359004</c:v>
                </c:pt>
                <c:pt idx="267">
                  <c:v>276.35714947626866</c:v>
                </c:pt>
                <c:pt idx="268">
                  <c:v>278.44335900397255</c:v>
                </c:pt>
                <c:pt idx="269">
                  <c:v>280.62812312248298</c:v>
                </c:pt>
                <c:pt idx="270">
                  <c:v>281.64970508714759</c:v>
                </c:pt>
                <c:pt idx="271">
                  <c:v>282.32474825222198</c:v>
                </c:pt>
                <c:pt idx="272">
                  <c:v>285.62680828270004</c:v>
                </c:pt>
                <c:pt idx="273">
                  <c:v>287.36930490907753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D611-437D-A999-54D0124CFE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48224"/>
        <c:axId val="179350144"/>
      </c:scatterChart>
      <c:valAx>
        <c:axId val="179348224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350144"/>
        <c:crosses val="autoZero"/>
        <c:crossBetween val="midCat"/>
      </c:valAx>
      <c:valAx>
        <c:axId val="179350144"/>
        <c:scaling>
          <c:orientation val="minMax"/>
          <c:max val="500"/>
        </c:scaling>
        <c:delete val="0"/>
        <c:axPos val="l"/>
        <c:majorGridlines/>
        <c:minorGridlines/>
        <c:title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482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Depth Resolution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marker>
            <c:symbol val="none"/>
          </c:marker>
          <c:xVal>
            <c:numRef>
              <c:f>Data!$A$27:$A$300</c:f>
              <c:numCache>
                <c:formatCode>General</c:formatCode>
                <c:ptCount val="274"/>
                <c:pt idx="0">
                  <c:v>369.99999999999994</c:v>
                </c:pt>
                <c:pt idx="1">
                  <c:v>369.7948195899051</c:v>
                </c:pt>
                <c:pt idx="2">
                  <c:v>369.58784785636078</c:v>
                </c:pt>
                <c:pt idx="3">
                  <c:v>369.3798094532707</c:v>
                </c:pt>
                <c:pt idx="4">
                  <c:v>369.17122852374342</c:v>
                </c:pt>
                <c:pt idx="5">
                  <c:v>368.96162150970576</c:v>
                </c:pt>
                <c:pt idx="6">
                  <c:v>368.75131436564192</c:v>
                </c:pt>
                <c:pt idx="7">
                  <c:v>368.53975379477356</c:v>
                </c:pt>
                <c:pt idx="8">
                  <c:v>368.32885870393369</c:v>
                </c:pt>
                <c:pt idx="9">
                  <c:v>368.11695721063967</c:v>
                </c:pt>
                <c:pt idx="10">
                  <c:v>367.90449087542964</c:v>
                </c:pt>
                <c:pt idx="11">
                  <c:v>367.69113591693298</c:v>
                </c:pt>
                <c:pt idx="12">
                  <c:v>367.47597791545462</c:v>
                </c:pt>
                <c:pt idx="13">
                  <c:v>367.26273094671035</c:v>
                </c:pt>
                <c:pt idx="14">
                  <c:v>367.04927388497612</c:v>
                </c:pt>
                <c:pt idx="15">
                  <c:v>366.83480405521158</c:v>
                </c:pt>
                <c:pt idx="16">
                  <c:v>366.62036667081395</c:v>
                </c:pt>
                <c:pt idx="17">
                  <c:v>366.40529745036167</c:v>
                </c:pt>
                <c:pt idx="18">
                  <c:v>366.19063795297905</c:v>
                </c:pt>
                <c:pt idx="19">
                  <c:v>365.97501649364955</c:v>
                </c:pt>
                <c:pt idx="20">
                  <c:v>365.75997714724099</c:v>
                </c:pt>
                <c:pt idx="21">
                  <c:v>365.54449034767492</c:v>
                </c:pt>
                <c:pt idx="22">
                  <c:v>365.33016648515093</c:v>
                </c:pt>
                <c:pt idx="23">
                  <c:v>365.11540365491686</c:v>
                </c:pt>
                <c:pt idx="24">
                  <c:v>364.89998421359189</c:v>
                </c:pt>
                <c:pt idx="25">
                  <c:v>364.6845698307306</c:v>
                </c:pt>
                <c:pt idx="26">
                  <c:v>364.46813997378973</c:v>
                </c:pt>
                <c:pt idx="27">
                  <c:v>364.25206644924049</c:v>
                </c:pt>
                <c:pt idx="28">
                  <c:v>364.03639630979433</c:v>
                </c:pt>
                <c:pt idx="29">
                  <c:v>363.82163001882105</c:v>
                </c:pt>
                <c:pt idx="30">
                  <c:v>363.60543609601979</c:v>
                </c:pt>
                <c:pt idx="31">
                  <c:v>363.38824792878142</c:v>
                </c:pt>
                <c:pt idx="32">
                  <c:v>363.17071172847886</c:v>
                </c:pt>
                <c:pt idx="33">
                  <c:v>362.95463166286027</c:v>
                </c:pt>
                <c:pt idx="34">
                  <c:v>362.73752742434743</c:v>
                </c:pt>
                <c:pt idx="35">
                  <c:v>362.52036252797785</c:v>
                </c:pt>
                <c:pt idx="36">
                  <c:v>362.30247949642711</c:v>
                </c:pt>
                <c:pt idx="37">
                  <c:v>362.08338087290917</c:v>
                </c:pt>
                <c:pt idx="38">
                  <c:v>361.86388043432783</c:v>
                </c:pt>
                <c:pt idx="39">
                  <c:v>361.64469879401184</c:v>
                </c:pt>
                <c:pt idx="40">
                  <c:v>361.42481643003231</c:v>
                </c:pt>
                <c:pt idx="41">
                  <c:v>361.20640151585854</c:v>
                </c:pt>
                <c:pt idx="42">
                  <c:v>360.98703655638286</c:v>
                </c:pt>
                <c:pt idx="43">
                  <c:v>360.76630877365005</c:v>
                </c:pt>
                <c:pt idx="44">
                  <c:v>360.54566682481146</c:v>
                </c:pt>
                <c:pt idx="45">
                  <c:v>360.32495459217813</c:v>
                </c:pt>
                <c:pt idx="46">
                  <c:v>360.1033247837201</c:v>
                </c:pt>
                <c:pt idx="47">
                  <c:v>359.8805771111293</c:v>
                </c:pt>
                <c:pt idx="48">
                  <c:v>359.65687218751219</c:v>
                </c:pt>
                <c:pt idx="49">
                  <c:v>359.4323773334566</c:v>
                </c:pt>
                <c:pt idx="50">
                  <c:v>359.20824053318751</c:v>
                </c:pt>
                <c:pt idx="51">
                  <c:v>358.98428074500748</c:v>
                </c:pt>
                <c:pt idx="52">
                  <c:v>358.76067281302244</c:v>
                </c:pt>
                <c:pt idx="53">
                  <c:v>358.53518268879156</c:v>
                </c:pt>
                <c:pt idx="54">
                  <c:v>358.3084635812242</c:v>
                </c:pt>
                <c:pt idx="55">
                  <c:v>358.08050466345043</c:v>
                </c:pt>
                <c:pt idx="56">
                  <c:v>357.85162932560246</c:v>
                </c:pt>
                <c:pt idx="57">
                  <c:v>357.62244255336395</c:v>
                </c:pt>
                <c:pt idx="58">
                  <c:v>357.39345550312873</c:v>
                </c:pt>
                <c:pt idx="59">
                  <c:v>357.16299071076008</c:v>
                </c:pt>
                <c:pt idx="60">
                  <c:v>356.93261286422472</c:v>
                </c:pt>
                <c:pt idx="61">
                  <c:v>356.70091940610985</c:v>
                </c:pt>
                <c:pt idx="62">
                  <c:v>356.46788787666424</c:v>
                </c:pt>
                <c:pt idx="63">
                  <c:v>356.23435026459168</c:v>
                </c:pt>
                <c:pt idx="64">
                  <c:v>356.00009066185038</c:v>
                </c:pt>
                <c:pt idx="65">
                  <c:v>355.76474974266421</c:v>
                </c:pt>
                <c:pt idx="66">
                  <c:v>355.52827761895782</c:v>
                </c:pt>
                <c:pt idx="67">
                  <c:v>355.29054961325551</c:v>
                </c:pt>
                <c:pt idx="68">
                  <c:v>355.05277670320834</c:v>
                </c:pt>
                <c:pt idx="69">
                  <c:v>354.81453891520516</c:v>
                </c:pt>
                <c:pt idx="70">
                  <c:v>354.57451677716654</c:v>
                </c:pt>
                <c:pt idx="71">
                  <c:v>354.33318928103597</c:v>
                </c:pt>
                <c:pt idx="72">
                  <c:v>354.09140797813149</c:v>
                </c:pt>
                <c:pt idx="73">
                  <c:v>353.84780255884255</c:v>
                </c:pt>
                <c:pt idx="74">
                  <c:v>353.60207617988226</c:v>
                </c:pt>
                <c:pt idx="75">
                  <c:v>353.35723276180283</c:v>
                </c:pt>
                <c:pt idx="76">
                  <c:v>353.11016927989482</c:v>
                </c:pt>
                <c:pt idx="77">
                  <c:v>352.86332860365309</c:v>
                </c:pt>
                <c:pt idx="78">
                  <c:v>352.61501591993147</c:v>
                </c:pt>
                <c:pt idx="79">
                  <c:v>352.36448152838153</c:v>
                </c:pt>
                <c:pt idx="80">
                  <c:v>352.11449920963088</c:v>
                </c:pt>
                <c:pt idx="81">
                  <c:v>351.86180684745688</c:v>
                </c:pt>
                <c:pt idx="82">
                  <c:v>351.60694474553873</c:v>
                </c:pt>
                <c:pt idx="83">
                  <c:v>351.35024954913985</c:v>
                </c:pt>
                <c:pt idx="84">
                  <c:v>351.09236722777962</c:v>
                </c:pt>
                <c:pt idx="85">
                  <c:v>350.83629161412347</c:v>
                </c:pt>
                <c:pt idx="86">
                  <c:v>350.57742326654716</c:v>
                </c:pt>
                <c:pt idx="87">
                  <c:v>350.31659178393721</c:v>
                </c:pt>
                <c:pt idx="88">
                  <c:v>350.05384398939083</c:v>
                </c:pt>
                <c:pt idx="89">
                  <c:v>349.78961886847054</c:v>
                </c:pt>
                <c:pt idx="90">
                  <c:v>349.52329605406106</c:v>
                </c:pt>
                <c:pt idx="91">
                  <c:v>349.2549733016487</c:v>
                </c:pt>
                <c:pt idx="92">
                  <c:v>348.98479694660455</c:v>
                </c:pt>
                <c:pt idx="93">
                  <c:v>348.71258297771999</c:v>
                </c:pt>
                <c:pt idx="94">
                  <c:v>348.44001437006739</c:v>
                </c:pt>
                <c:pt idx="95">
                  <c:v>348.16641889569382</c:v>
                </c:pt>
                <c:pt idx="96">
                  <c:v>347.89067628892855</c:v>
                </c:pt>
                <c:pt idx="97">
                  <c:v>347.61387155961251</c:v>
                </c:pt>
                <c:pt idx="98">
                  <c:v>347.33457030688714</c:v>
                </c:pt>
                <c:pt idx="99">
                  <c:v>347.05344123530648</c:v>
                </c:pt>
                <c:pt idx="100">
                  <c:v>346.76989495771858</c:v>
                </c:pt>
                <c:pt idx="101">
                  <c:v>346.48403601421609</c:v>
                </c:pt>
                <c:pt idx="102">
                  <c:v>346.19748041119402</c:v>
                </c:pt>
                <c:pt idx="103">
                  <c:v>345.9077727211735</c:v>
                </c:pt>
                <c:pt idx="104">
                  <c:v>345.61640354021785</c:v>
                </c:pt>
                <c:pt idx="105">
                  <c:v>345.32422674289586</c:v>
                </c:pt>
                <c:pt idx="106">
                  <c:v>345.02991184621879</c:v>
                </c:pt>
                <c:pt idx="107">
                  <c:v>344.73430244987026</c:v>
                </c:pt>
                <c:pt idx="108">
                  <c:v>344.43744396792471</c:v>
                </c:pt>
                <c:pt idx="109">
                  <c:v>344.13914516734502</c:v>
                </c:pt>
                <c:pt idx="110">
                  <c:v>343.84050720598316</c:v>
                </c:pt>
                <c:pt idx="111">
                  <c:v>343.54143339566997</c:v>
                </c:pt>
                <c:pt idx="112">
                  <c:v>343.24197259889689</c:v>
                </c:pt>
                <c:pt idx="113">
                  <c:v>342.94113115508293</c:v>
                </c:pt>
                <c:pt idx="114">
                  <c:v>342.63971065566574</c:v>
                </c:pt>
                <c:pt idx="115">
                  <c:v>342.33859026696285</c:v>
                </c:pt>
                <c:pt idx="116">
                  <c:v>342.03653580162711</c:v>
                </c:pt>
                <c:pt idx="117">
                  <c:v>341.73437930564569</c:v>
                </c:pt>
                <c:pt idx="118">
                  <c:v>341.43312779083141</c:v>
                </c:pt>
                <c:pt idx="119">
                  <c:v>341.12970582408968</c:v>
                </c:pt>
                <c:pt idx="120">
                  <c:v>340.8249932133707</c:v>
                </c:pt>
                <c:pt idx="121">
                  <c:v>340.52064298673434</c:v>
                </c:pt>
                <c:pt idx="122">
                  <c:v>340.21840827756444</c:v>
                </c:pt>
                <c:pt idx="123">
                  <c:v>339.9149845612007</c:v>
                </c:pt>
                <c:pt idx="124">
                  <c:v>339.6115788307751</c:v>
                </c:pt>
                <c:pt idx="125">
                  <c:v>339.30693323522371</c:v>
                </c:pt>
                <c:pt idx="126">
                  <c:v>339.00376812737801</c:v>
                </c:pt>
                <c:pt idx="127">
                  <c:v>338.70030269201897</c:v>
                </c:pt>
                <c:pt idx="128">
                  <c:v>338.39721033887923</c:v>
                </c:pt>
                <c:pt idx="129">
                  <c:v>338.09339964701593</c:v>
                </c:pt>
                <c:pt idx="130">
                  <c:v>337.78966315580851</c:v>
                </c:pt>
                <c:pt idx="131">
                  <c:v>337.48943473971372</c:v>
                </c:pt>
                <c:pt idx="132">
                  <c:v>337.18751075282785</c:v>
                </c:pt>
                <c:pt idx="133">
                  <c:v>336.88511567412206</c:v>
                </c:pt>
                <c:pt idx="134">
                  <c:v>336.58245821366239</c:v>
                </c:pt>
                <c:pt idx="135">
                  <c:v>336.28078652434283</c:v>
                </c:pt>
                <c:pt idx="136">
                  <c:v>335.98037362805388</c:v>
                </c:pt>
                <c:pt idx="137">
                  <c:v>335.67941403673251</c:v>
                </c:pt>
                <c:pt idx="138">
                  <c:v>335.37870435647056</c:v>
                </c:pt>
                <c:pt idx="139">
                  <c:v>335.07731022257298</c:v>
                </c:pt>
                <c:pt idx="140">
                  <c:v>334.77787896701341</c:v>
                </c:pt>
                <c:pt idx="141">
                  <c:v>334.47897487591649</c:v>
                </c:pt>
                <c:pt idx="142">
                  <c:v>334.18035272892809</c:v>
                </c:pt>
                <c:pt idx="143">
                  <c:v>333.88168329951219</c:v>
                </c:pt>
                <c:pt idx="144">
                  <c:v>333.58443622528233</c:v>
                </c:pt>
                <c:pt idx="145">
                  <c:v>333.28467884291661</c:v>
                </c:pt>
                <c:pt idx="146">
                  <c:v>332.98711943505521</c:v>
                </c:pt>
                <c:pt idx="147">
                  <c:v>332.68844720514539</c:v>
                </c:pt>
                <c:pt idx="148">
                  <c:v>332.39067661097317</c:v>
                </c:pt>
                <c:pt idx="149">
                  <c:v>332.09105483195492</c:v>
                </c:pt>
                <c:pt idx="150">
                  <c:v>331.79465240795298</c:v>
                </c:pt>
                <c:pt idx="151">
                  <c:v>331.49870508407133</c:v>
                </c:pt>
                <c:pt idx="152">
                  <c:v>331.20118566761977</c:v>
                </c:pt>
                <c:pt idx="153">
                  <c:v>330.90725794709925</c:v>
                </c:pt>
                <c:pt idx="154">
                  <c:v>330.61158588706087</c:v>
                </c:pt>
                <c:pt idx="155">
                  <c:v>330.3149165922564</c:v>
                </c:pt>
                <c:pt idx="156">
                  <c:v>330.01749108859622</c:v>
                </c:pt>
                <c:pt idx="157">
                  <c:v>329.7194726244748</c:v>
                </c:pt>
                <c:pt idx="158">
                  <c:v>329.42291845618769</c:v>
                </c:pt>
                <c:pt idx="159">
                  <c:v>329.12822927039019</c:v>
                </c:pt>
                <c:pt idx="160">
                  <c:v>328.83468059728028</c:v>
                </c:pt>
                <c:pt idx="161">
                  <c:v>328.53957116476539</c:v>
                </c:pt>
                <c:pt idx="162">
                  <c:v>328.24585578501274</c:v>
                </c:pt>
                <c:pt idx="163">
                  <c:v>327.95071159077673</c:v>
                </c:pt>
                <c:pt idx="164">
                  <c:v>327.65455628093025</c:v>
                </c:pt>
                <c:pt idx="165">
                  <c:v>327.36039599429392</c:v>
                </c:pt>
                <c:pt idx="166">
                  <c:v>327.06556046274017</c:v>
                </c:pt>
                <c:pt idx="167">
                  <c:v>326.77021026807762</c:v>
                </c:pt>
                <c:pt idx="168">
                  <c:v>326.47387538353382</c:v>
                </c:pt>
                <c:pt idx="169">
                  <c:v>326.17804121139875</c:v>
                </c:pt>
                <c:pt idx="170">
                  <c:v>325.88174802522173</c:v>
                </c:pt>
                <c:pt idx="171">
                  <c:v>325.58579557305114</c:v>
                </c:pt>
                <c:pt idx="172">
                  <c:v>325.29067438517433</c:v>
                </c:pt>
                <c:pt idx="173">
                  <c:v>324.99590296548354</c:v>
                </c:pt>
                <c:pt idx="174">
                  <c:v>324.70086075179739</c:v>
                </c:pt>
                <c:pt idx="175">
                  <c:v>324.40300932345855</c:v>
                </c:pt>
                <c:pt idx="176">
                  <c:v>324.1049003414509</c:v>
                </c:pt>
                <c:pt idx="177">
                  <c:v>323.80648145442615</c:v>
                </c:pt>
                <c:pt idx="178">
                  <c:v>323.50890656125756</c:v>
                </c:pt>
                <c:pt idx="179">
                  <c:v>323.21096502526439</c:v>
                </c:pt>
                <c:pt idx="180">
                  <c:v>322.91194461288256</c:v>
                </c:pt>
                <c:pt idx="181">
                  <c:v>322.61261866588211</c:v>
                </c:pt>
                <c:pt idx="182">
                  <c:v>322.31207657896948</c:v>
                </c:pt>
                <c:pt idx="183">
                  <c:v>322.01101432275419</c:v>
                </c:pt>
                <c:pt idx="184">
                  <c:v>321.70839272201374</c:v>
                </c:pt>
                <c:pt idx="185">
                  <c:v>321.40475960532325</c:v>
                </c:pt>
                <c:pt idx="186">
                  <c:v>321.10171221953749</c:v>
                </c:pt>
                <c:pt idx="187">
                  <c:v>320.80294786973178</c:v>
                </c:pt>
                <c:pt idx="188">
                  <c:v>320.50081427301478</c:v>
                </c:pt>
                <c:pt idx="189">
                  <c:v>320.19718680368203</c:v>
                </c:pt>
                <c:pt idx="190">
                  <c:v>319.89287318208267</c:v>
                </c:pt>
                <c:pt idx="191">
                  <c:v>319.58709549891461</c:v>
                </c:pt>
                <c:pt idx="192">
                  <c:v>319.28280416680923</c:v>
                </c:pt>
                <c:pt idx="193">
                  <c:v>318.97969162078897</c:v>
                </c:pt>
                <c:pt idx="194">
                  <c:v>318.67418314073831</c:v>
                </c:pt>
                <c:pt idx="195">
                  <c:v>318.36803224438296</c:v>
                </c:pt>
                <c:pt idx="196">
                  <c:v>318.06352255267751</c:v>
                </c:pt>
                <c:pt idx="197">
                  <c:v>317.76415364693537</c:v>
                </c:pt>
                <c:pt idx="198">
                  <c:v>317.46119471667538</c:v>
                </c:pt>
                <c:pt idx="199">
                  <c:v>317.15745282714846</c:v>
                </c:pt>
                <c:pt idx="200">
                  <c:v>316.85446300237726</c:v>
                </c:pt>
                <c:pt idx="201">
                  <c:v>316.55225454570359</c:v>
                </c:pt>
                <c:pt idx="202">
                  <c:v>316.249340063293</c:v>
                </c:pt>
                <c:pt idx="203">
                  <c:v>315.94633214521195</c:v>
                </c:pt>
                <c:pt idx="204">
                  <c:v>315.64378915240223</c:v>
                </c:pt>
                <c:pt idx="205">
                  <c:v>315.33913917252676</c:v>
                </c:pt>
                <c:pt idx="206">
                  <c:v>315.03474759502376</c:v>
                </c:pt>
                <c:pt idx="207">
                  <c:v>314.73205925381217</c:v>
                </c:pt>
                <c:pt idx="208">
                  <c:v>314.4316561200659</c:v>
                </c:pt>
                <c:pt idx="209">
                  <c:v>314.13021962009918</c:v>
                </c:pt>
                <c:pt idx="210">
                  <c:v>313.83101401422067</c:v>
                </c:pt>
                <c:pt idx="211">
                  <c:v>313.53025917479005</c:v>
                </c:pt>
                <c:pt idx="212">
                  <c:v>313.22877219670602</c:v>
                </c:pt>
                <c:pt idx="213">
                  <c:v>312.92661029504859</c:v>
                </c:pt>
                <c:pt idx="214">
                  <c:v>312.62425737126671</c:v>
                </c:pt>
                <c:pt idx="215">
                  <c:v>312.32309041101513</c:v>
                </c:pt>
                <c:pt idx="216">
                  <c:v>312.0206536437671</c:v>
                </c:pt>
                <c:pt idx="217">
                  <c:v>311.71811639950806</c:v>
                </c:pt>
                <c:pt idx="218">
                  <c:v>311.41421233709633</c:v>
                </c:pt>
                <c:pt idx="219">
                  <c:v>311.11197399029885</c:v>
                </c:pt>
                <c:pt idx="220">
                  <c:v>310.81194668553826</c:v>
                </c:pt>
                <c:pt idx="221">
                  <c:v>310.50974128293188</c:v>
                </c:pt>
                <c:pt idx="222">
                  <c:v>310.20693524991202</c:v>
                </c:pt>
                <c:pt idx="223">
                  <c:v>309.90538243411618</c:v>
                </c:pt>
                <c:pt idx="224">
                  <c:v>309.60672613231168</c:v>
                </c:pt>
                <c:pt idx="225">
                  <c:v>309.30370596642592</c:v>
                </c:pt>
                <c:pt idx="226">
                  <c:v>309.0008636445736</c:v>
                </c:pt>
                <c:pt idx="227">
                  <c:v>308.69754748688848</c:v>
                </c:pt>
                <c:pt idx="228">
                  <c:v>308.39398574953123</c:v>
                </c:pt>
                <c:pt idx="229">
                  <c:v>308.08997626799078</c:v>
                </c:pt>
                <c:pt idx="230">
                  <c:v>307.78714852261737</c:v>
                </c:pt>
                <c:pt idx="231">
                  <c:v>307.48328206961924</c:v>
                </c:pt>
                <c:pt idx="232">
                  <c:v>307.17923024694221</c:v>
                </c:pt>
                <c:pt idx="233">
                  <c:v>306.87574295247725</c:v>
                </c:pt>
                <c:pt idx="234">
                  <c:v>306.57283433121484</c:v>
                </c:pt>
                <c:pt idx="235">
                  <c:v>306.269025593707</c:v>
                </c:pt>
                <c:pt idx="236">
                  <c:v>305.96401418989376</c:v>
                </c:pt>
                <c:pt idx="237">
                  <c:v>305.65898349115832</c:v>
                </c:pt>
                <c:pt idx="238">
                  <c:v>305.35331644372695</c:v>
                </c:pt>
                <c:pt idx="239">
                  <c:v>305.0461149393185</c:v>
                </c:pt>
                <c:pt idx="240">
                  <c:v>304.74019341180758</c:v>
                </c:pt>
                <c:pt idx="241">
                  <c:v>304.43498754218461</c:v>
                </c:pt>
                <c:pt idx="242">
                  <c:v>304.12774500461597</c:v>
                </c:pt>
                <c:pt idx="243">
                  <c:v>303.82087541722188</c:v>
                </c:pt>
                <c:pt idx="244">
                  <c:v>303.51379437580727</c:v>
                </c:pt>
                <c:pt idx="245">
                  <c:v>303.20619991418391</c:v>
                </c:pt>
                <c:pt idx="246">
                  <c:v>302.89882827511548</c:v>
                </c:pt>
                <c:pt idx="247">
                  <c:v>302.59053415830948</c:v>
                </c:pt>
                <c:pt idx="248">
                  <c:v>302.28122107983023</c:v>
                </c:pt>
                <c:pt idx="249">
                  <c:v>301.97212591486721</c:v>
                </c:pt>
                <c:pt idx="250">
                  <c:v>301.66330883853857</c:v>
                </c:pt>
                <c:pt idx="251">
                  <c:v>301.35433188673164</c:v>
                </c:pt>
                <c:pt idx="252">
                  <c:v>301.04659523288137</c:v>
                </c:pt>
                <c:pt idx="253">
                  <c:v>300.73686437678344</c:v>
                </c:pt>
                <c:pt idx="254">
                  <c:v>300.42608804904063</c:v>
                </c:pt>
                <c:pt idx="255">
                  <c:v>300.11578546038106</c:v>
                </c:pt>
                <c:pt idx="256">
                  <c:v>299.80377996651845</c:v>
                </c:pt>
                <c:pt idx="257">
                  <c:v>299.49026692758656</c:v>
                </c:pt>
                <c:pt idx="258">
                  <c:v>299.17692525125574</c:v>
                </c:pt>
                <c:pt idx="259">
                  <c:v>298.86446734960981</c:v>
                </c:pt>
                <c:pt idx="260">
                  <c:v>298.55072497758766</c:v>
                </c:pt>
                <c:pt idx="261">
                  <c:v>298.23496843181897</c:v>
                </c:pt>
                <c:pt idx="262">
                  <c:v>297.92067271594294</c:v>
                </c:pt>
                <c:pt idx="263">
                  <c:v>297.60447065049027</c:v>
                </c:pt>
                <c:pt idx="264">
                  <c:v>297.28760658264798</c:v>
                </c:pt>
                <c:pt idx="265">
                  <c:v>296.97020463658566</c:v>
                </c:pt>
                <c:pt idx="266">
                  <c:v>296.653917911853</c:v>
                </c:pt>
                <c:pt idx="267">
                  <c:v>296.33740242152817</c:v>
                </c:pt>
                <c:pt idx="268">
                  <c:v>296.01965107686317</c:v>
                </c:pt>
                <c:pt idx="269">
                  <c:v>295.69852996697114</c:v>
                </c:pt>
                <c:pt idx="270">
                  <c:v>295.377526549295</c:v>
                </c:pt>
                <c:pt idx="271">
                  <c:v>295.05625901706298</c:v>
                </c:pt>
                <c:pt idx="272">
                  <c:v>294.73393664307059</c:v>
                </c:pt>
                <c:pt idx="273">
                  <c:v>294.41284247512226</c:v>
                </c:pt>
              </c:numCache>
            </c:numRef>
          </c:xVal>
          <c:yVal>
            <c:numRef>
              <c:f>Data!$C$27:$C$300</c:f>
              <c:numCache>
                <c:formatCode>General</c:formatCode>
                <c:ptCount val="274"/>
                <c:pt idx="0">
                  <c:v>205.18041009484023</c:v>
                </c:pt>
                <c:pt idx="1">
                  <c:v>206.97173354432152</c:v>
                </c:pt>
                <c:pt idx="2">
                  <c:v>208.03840309008592</c:v>
                </c:pt>
                <c:pt idx="3">
                  <c:v>208.58092952727247</c:v>
                </c:pt>
                <c:pt idx="4">
                  <c:v>209.60701403765825</c:v>
                </c:pt>
                <c:pt idx="5">
                  <c:v>210.30714406384732</c:v>
                </c:pt>
                <c:pt idx="6">
                  <c:v>211.56057086835744</c:v>
                </c:pt>
                <c:pt idx="7">
                  <c:v>210.89509083986968</c:v>
                </c:pt>
                <c:pt idx="8">
                  <c:v>211.90149329402175</c:v>
                </c:pt>
                <c:pt idx="9">
                  <c:v>212.46633521002423</c:v>
                </c:pt>
                <c:pt idx="10">
                  <c:v>213.35495849666586</c:v>
                </c:pt>
                <c:pt idx="11">
                  <c:v>215.15800147835762</c:v>
                </c:pt>
                <c:pt idx="12">
                  <c:v>213.24696874427218</c:v>
                </c:pt>
                <c:pt idx="13">
                  <c:v>213.45706173423196</c:v>
                </c:pt>
                <c:pt idx="14">
                  <c:v>214.4698297645391</c:v>
                </c:pt>
                <c:pt idx="15">
                  <c:v>214.43738439762683</c:v>
                </c:pt>
                <c:pt idx="16">
                  <c:v>215.06922045227839</c:v>
                </c:pt>
                <c:pt idx="17">
                  <c:v>214.6594973826268</c:v>
                </c:pt>
                <c:pt idx="18">
                  <c:v>215.62145932949761</c:v>
                </c:pt>
                <c:pt idx="19">
                  <c:v>215.0393464085596</c:v>
                </c:pt>
                <c:pt idx="20">
                  <c:v>215.4867995660652</c:v>
                </c:pt>
                <c:pt idx="21">
                  <c:v>214.32386252399738</c:v>
                </c:pt>
                <c:pt idx="22">
                  <c:v>214.76283023406495</c:v>
                </c:pt>
                <c:pt idx="23">
                  <c:v>215.41944132496837</c:v>
                </c:pt>
                <c:pt idx="24">
                  <c:v>215.41438286129733</c:v>
                </c:pt>
                <c:pt idx="25">
                  <c:v>216.42985694086292</c:v>
                </c:pt>
                <c:pt idx="26">
                  <c:v>216.07352454924467</c:v>
                </c:pt>
                <c:pt idx="27">
                  <c:v>215.67013944616065</c:v>
                </c:pt>
                <c:pt idx="28">
                  <c:v>214.76629097327304</c:v>
                </c:pt>
                <c:pt idx="29">
                  <c:v>216.19392280126704</c:v>
                </c:pt>
                <c:pt idx="30">
                  <c:v>217.18816723836198</c:v>
                </c:pt>
                <c:pt idx="31">
                  <c:v>217.53620030256116</c:v>
                </c:pt>
                <c:pt idx="32">
                  <c:v>216.08006561859838</c:v>
                </c:pt>
                <c:pt idx="33">
                  <c:v>217.10423851283167</c:v>
                </c:pt>
                <c:pt idx="34">
                  <c:v>217.16489636958158</c:v>
                </c:pt>
                <c:pt idx="35">
                  <c:v>217.88303155074118</c:v>
                </c:pt>
                <c:pt idx="36">
                  <c:v>219.09862351793663</c:v>
                </c:pt>
                <c:pt idx="37">
                  <c:v>219.50043858134904</c:v>
                </c:pt>
                <c:pt idx="38">
                  <c:v>219.18164031598053</c:v>
                </c:pt>
                <c:pt idx="39">
                  <c:v>219.88236397953642</c:v>
                </c:pt>
                <c:pt idx="40">
                  <c:v>218.41491417376346</c:v>
                </c:pt>
                <c:pt idx="41">
                  <c:v>219.36495947568346</c:v>
                </c:pt>
                <c:pt idx="42">
                  <c:v>220.72778273280846</c:v>
                </c:pt>
                <c:pt idx="43">
                  <c:v>220.64194883859045</c:v>
                </c:pt>
                <c:pt idx="44">
                  <c:v>220.71223263333195</c:v>
                </c:pt>
                <c:pt idx="45">
                  <c:v>221.62980845803304</c:v>
                </c:pt>
                <c:pt idx="46">
                  <c:v>222.74767259079908</c:v>
                </c:pt>
                <c:pt idx="47">
                  <c:v>223.70492361710603</c:v>
                </c:pt>
                <c:pt idx="48">
                  <c:v>224.49485405559244</c:v>
                </c:pt>
                <c:pt idx="49">
                  <c:v>224.13680026909333</c:v>
                </c:pt>
                <c:pt idx="50">
                  <c:v>223.95978818002504</c:v>
                </c:pt>
                <c:pt idx="51">
                  <c:v>223.60793198504325</c:v>
                </c:pt>
                <c:pt idx="52">
                  <c:v>225.49012423087333</c:v>
                </c:pt>
                <c:pt idx="53">
                  <c:v>226.71910756736224</c:v>
                </c:pt>
                <c:pt idx="54">
                  <c:v>227.95891777377619</c:v>
                </c:pt>
                <c:pt idx="55">
                  <c:v>228.87533784796688</c:v>
                </c:pt>
                <c:pt idx="56">
                  <c:v>229.18677223850636</c:v>
                </c:pt>
                <c:pt idx="57">
                  <c:v>228.9870502352187</c:v>
                </c:pt>
                <c:pt idx="58">
                  <c:v>230.46479236865025</c:v>
                </c:pt>
                <c:pt idx="59">
                  <c:v>230.37784653536164</c:v>
                </c:pt>
                <c:pt idx="60">
                  <c:v>231.69345811487574</c:v>
                </c:pt>
                <c:pt idx="61">
                  <c:v>233.03152944561134</c:v>
                </c:pt>
                <c:pt idx="62">
                  <c:v>233.53761207255275</c:v>
                </c:pt>
                <c:pt idx="63">
                  <c:v>234.25960274130375</c:v>
                </c:pt>
                <c:pt idx="64">
                  <c:v>235.3409191861715</c:v>
                </c:pt>
                <c:pt idx="65">
                  <c:v>236.47212370639181</c:v>
                </c:pt>
                <c:pt idx="66">
                  <c:v>237.72800570230856</c:v>
                </c:pt>
                <c:pt idx="67">
                  <c:v>237.77291004716972</c:v>
                </c:pt>
                <c:pt idx="68">
                  <c:v>238.23778800317541</c:v>
                </c:pt>
                <c:pt idx="69">
                  <c:v>240.0221380386256</c:v>
                </c:pt>
                <c:pt idx="70">
                  <c:v>241.32749613056603</c:v>
                </c:pt>
                <c:pt idx="71">
                  <c:v>241.78130290448507</c:v>
                </c:pt>
                <c:pt idx="72">
                  <c:v>243.60541928894008</c:v>
                </c:pt>
                <c:pt idx="73">
                  <c:v>245.72637896028482</c:v>
                </c:pt>
                <c:pt idx="74">
                  <c:v>244.84341807942656</c:v>
                </c:pt>
                <c:pt idx="75">
                  <c:v>247.06348190801464</c:v>
                </c:pt>
                <c:pt idx="76">
                  <c:v>246.84067624173167</c:v>
                </c:pt>
                <c:pt idx="77">
                  <c:v>248.31268372162185</c:v>
                </c:pt>
                <c:pt idx="78">
                  <c:v>250.53439154993384</c:v>
                </c:pt>
                <c:pt idx="79">
                  <c:v>249.98231875065358</c:v>
                </c:pt>
                <c:pt idx="80">
                  <c:v>252.69236217400248</c:v>
                </c:pt>
                <c:pt idx="81">
                  <c:v>254.86210191814962</c:v>
                </c:pt>
                <c:pt idx="82">
                  <c:v>256.69519639887994</c:v>
                </c:pt>
                <c:pt idx="83">
                  <c:v>257.88232136022771</c:v>
                </c:pt>
                <c:pt idx="84">
                  <c:v>256.07561365615084</c:v>
                </c:pt>
                <c:pt idx="85">
                  <c:v>258.8683475763105</c:v>
                </c:pt>
                <c:pt idx="86">
                  <c:v>260.83148260994449</c:v>
                </c:pt>
                <c:pt idx="87">
                  <c:v>262.74779454638519</c:v>
                </c:pt>
                <c:pt idx="88">
                  <c:v>264.22512092028683</c:v>
                </c:pt>
                <c:pt idx="89">
                  <c:v>266.32281440947736</c:v>
                </c:pt>
                <c:pt idx="90">
                  <c:v>268.32275241235948</c:v>
                </c:pt>
                <c:pt idx="91">
                  <c:v>270.17635504415694</c:v>
                </c:pt>
                <c:pt idx="92">
                  <c:v>272.21396888455729</c:v>
                </c:pt>
                <c:pt idx="93">
                  <c:v>272.56860765260171</c:v>
                </c:pt>
                <c:pt idx="94">
                  <c:v>273.59547437356468</c:v>
                </c:pt>
                <c:pt idx="95">
                  <c:v>275.74260676527729</c:v>
                </c:pt>
                <c:pt idx="96">
                  <c:v>276.80472931604072</c:v>
                </c:pt>
                <c:pt idx="97">
                  <c:v>279.30125272536088</c:v>
                </c:pt>
                <c:pt idx="98">
                  <c:v>281.12907158066491</c:v>
                </c:pt>
                <c:pt idx="99">
                  <c:v>283.5462775879023</c:v>
                </c:pt>
                <c:pt idx="100">
                  <c:v>285.85894350248964</c:v>
                </c:pt>
                <c:pt idx="101">
                  <c:v>286.55560302206595</c:v>
                </c:pt>
                <c:pt idx="102">
                  <c:v>289.70769002052066</c:v>
                </c:pt>
                <c:pt idx="103">
                  <c:v>291.36918095565534</c:v>
                </c:pt>
                <c:pt idx="104">
                  <c:v>292.17679732198576</c:v>
                </c:pt>
                <c:pt idx="105">
                  <c:v>294.31489667706501</c:v>
                </c:pt>
                <c:pt idx="106">
                  <c:v>295.60939634853867</c:v>
                </c:pt>
                <c:pt idx="107">
                  <c:v>296.85848194554865</c:v>
                </c:pt>
                <c:pt idx="108">
                  <c:v>298.29880057968694</c:v>
                </c:pt>
                <c:pt idx="109">
                  <c:v>298.63796136186238</c:v>
                </c:pt>
                <c:pt idx="110">
                  <c:v>299.07381031318891</c:v>
                </c:pt>
                <c:pt idx="111">
                  <c:v>299.4607967730758</c:v>
                </c:pt>
                <c:pt idx="112">
                  <c:v>300.84144381396527</c:v>
                </c:pt>
                <c:pt idx="113">
                  <c:v>301.42049941719051</c:v>
                </c:pt>
                <c:pt idx="114">
                  <c:v>301.12038870288416</c:v>
                </c:pt>
                <c:pt idx="115">
                  <c:v>302.05446533574332</c:v>
                </c:pt>
                <c:pt idx="116">
                  <c:v>302.15649598142136</c:v>
                </c:pt>
                <c:pt idx="117">
                  <c:v>301.25151481428247</c:v>
                </c:pt>
                <c:pt idx="118">
                  <c:v>303.42196674172328</c:v>
                </c:pt>
                <c:pt idx="119">
                  <c:v>304.7126107189797</c:v>
                </c:pt>
                <c:pt idx="120">
                  <c:v>304.35022663635891</c:v>
                </c:pt>
                <c:pt idx="121">
                  <c:v>302.23470916990891</c:v>
                </c:pt>
                <c:pt idx="122">
                  <c:v>303.42371636373855</c:v>
                </c:pt>
                <c:pt idx="123">
                  <c:v>303.40573042559527</c:v>
                </c:pt>
                <c:pt idx="124">
                  <c:v>304.64559555139203</c:v>
                </c:pt>
                <c:pt idx="125">
                  <c:v>303.16510784570028</c:v>
                </c:pt>
                <c:pt idx="126">
                  <c:v>303.46543535904402</c:v>
                </c:pt>
                <c:pt idx="127">
                  <c:v>303.09235313973204</c:v>
                </c:pt>
                <c:pt idx="128">
                  <c:v>303.81069186330478</c:v>
                </c:pt>
                <c:pt idx="129">
                  <c:v>303.73649120741675</c:v>
                </c:pt>
                <c:pt idx="130">
                  <c:v>300.22841609479656</c:v>
                </c:pt>
                <c:pt idx="131">
                  <c:v>301.92398688586763</c:v>
                </c:pt>
                <c:pt idx="132">
                  <c:v>302.39507870578564</c:v>
                </c:pt>
                <c:pt idx="133">
                  <c:v>302.65746045967035</c:v>
                </c:pt>
                <c:pt idx="134">
                  <c:v>301.67168931956212</c:v>
                </c:pt>
                <c:pt idx="135">
                  <c:v>300.41289628894674</c:v>
                </c:pt>
                <c:pt idx="136">
                  <c:v>300.95959132137295</c:v>
                </c:pt>
                <c:pt idx="137">
                  <c:v>300.70968026194578</c:v>
                </c:pt>
                <c:pt idx="138">
                  <c:v>301.39413389758829</c:v>
                </c:pt>
                <c:pt idx="139">
                  <c:v>299.4312555595684</c:v>
                </c:pt>
                <c:pt idx="140">
                  <c:v>298.90409109691518</c:v>
                </c:pt>
                <c:pt idx="141">
                  <c:v>298.62214698840717</c:v>
                </c:pt>
                <c:pt idx="142">
                  <c:v>298.66942941589514</c:v>
                </c:pt>
                <c:pt idx="143">
                  <c:v>297.2470742298583</c:v>
                </c:pt>
                <c:pt idx="144">
                  <c:v>299.75738236572624</c:v>
                </c:pt>
                <c:pt idx="145">
                  <c:v>297.55940786139945</c:v>
                </c:pt>
                <c:pt idx="146">
                  <c:v>298.6722299098119</c:v>
                </c:pt>
                <c:pt idx="147">
                  <c:v>297.77059417222063</c:v>
                </c:pt>
                <c:pt idx="148">
                  <c:v>299.62177901825271</c:v>
                </c:pt>
                <c:pt idx="149">
                  <c:v>296.40242400193983</c:v>
                </c:pt>
                <c:pt idx="150">
                  <c:v>295.94732388164857</c:v>
                </c:pt>
                <c:pt idx="151">
                  <c:v>297.51941645156421</c:v>
                </c:pt>
                <c:pt idx="152">
                  <c:v>293.92772052051441</c:v>
                </c:pt>
                <c:pt idx="153">
                  <c:v>295.67206003838464</c:v>
                </c:pt>
                <c:pt idx="154">
                  <c:v>296.66929480447379</c:v>
                </c:pt>
                <c:pt idx="155">
                  <c:v>297.42550366017895</c:v>
                </c:pt>
                <c:pt idx="156">
                  <c:v>298.01846412141231</c:v>
                </c:pt>
                <c:pt idx="157">
                  <c:v>296.55416828711623</c:v>
                </c:pt>
                <c:pt idx="158">
                  <c:v>294.6891857974947</c:v>
                </c:pt>
                <c:pt idx="159">
                  <c:v>293.5486731099104</c:v>
                </c:pt>
                <c:pt idx="160">
                  <c:v>295.10943251489152</c:v>
                </c:pt>
                <c:pt idx="161">
                  <c:v>293.71537975265483</c:v>
                </c:pt>
                <c:pt idx="162">
                  <c:v>295.14419423600202</c:v>
                </c:pt>
                <c:pt idx="163">
                  <c:v>296.15530984648331</c:v>
                </c:pt>
                <c:pt idx="164">
                  <c:v>294.16028663632687</c:v>
                </c:pt>
                <c:pt idx="165">
                  <c:v>294.8355315537583</c:v>
                </c:pt>
                <c:pt idx="166">
                  <c:v>295.35019466254653</c:v>
                </c:pt>
                <c:pt idx="167">
                  <c:v>296.33488454379631</c:v>
                </c:pt>
                <c:pt idx="168">
                  <c:v>295.83417213507346</c:v>
                </c:pt>
                <c:pt idx="169">
                  <c:v>296.29318617702438</c:v>
                </c:pt>
                <c:pt idx="170">
                  <c:v>295.95245217058164</c:v>
                </c:pt>
                <c:pt idx="171">
                  <c:v>295.12118787681629</c:v>
                </c:pt>
                <c:pt idx="172">
                  <c:v>294.77141969078957</c:v>
                </c:pt>
                <c:pt idx="173">
                  <c:v>295.04221368614481</c:v>
                </c:pt>
                <c:pt idx="174">
                  <c:v>297.85142833884493</c:v>
                </c:pt>
                <c:pt idx="175">
                  <c:v>298.10898200764768</c:v>
                </c:pt>
                <c:pt idx="176">
                  <c:v>298.41888702475217</c:v>
                </c:pt>
                <c:pt idx="177">
                  <c:v>297.5748931685871</c:v>
                </c:pt>
                <c:pt idx="178">
                  <c:v>297.94153599317497</c:v>
                </c:pt>
                <c:pt idx="179">
                  <c:v>299.02041238182164</c:v>
                </c:pt>
                <c:pt idx="180">
                  <c:v>299.32594700045456</c:v>
                </c:pt>
                <c:pt idx="181">
                  <c:v>300.54208691262829</c:v>
                </c:pt>
                <c:pt idx="182">
                  <c:v>301.06225621528893</c:v>
                </c:pt>
                <c:pt idx="183">
                  <c:v>302.62160074045141</c:v>
                </c:pt>
                <c:pt idx="184">
                  <c:v>303.63311669049153</c:v>
                </c:pt>
                <c:pt idx="185">
                  <c:v>303.04738578576007</c:v>
                </c:pt>
                <c:pt idx="186">
                  <c:v>298.76434980570821</c:v>
                </c:pt>
                <c:pt idx="187">
                  <c:v>302.13359671699891</c:v>
                </c:pt>
                <c:pt idx="188">
                  <c:v>303.62746933275275</c:v>
                </c:pt>
                <c:pt idx="189">
                  <c:v>304.3136215993627</c:v>
                </c:pt>
                <c:pt idx="190">
                  <c:v>305.77768316805987</c:v>
                </c:pt>
                <c:pt idx="191">
                  <c:v>304.29133210537884</c:v>
                </c:pt>
                <c:pt idx="192">
                  <c:v>303.11254602025883</c:v>
                </c:pt>
                <c:pt idx="193">
                  <c:v>305.508480050662</c:v>
                </c:pt>
                <c:pt idx="194">
                  <c:v>306.15089635534787</c:v>
                </c:pt>
                <c:pt idx="195">
                  <c:v>304.50969170544795</c:v>
                </c:pt>
                <c:pt idx="196">
                  <c:v>299.36890574214203</c:v>
                </c:pt>
                <c:pt idx="197">
                  <c:v>302.95893025999021</c:v>
                </c:pt>
                <c:pt idx="198">
                  <c:v>303.74188952691838</c:v>
                </c:pt>
                <c:pt idx="199">
                  <c:v>302.98982477120262</c:v>
                </c:pt>
                <c:pt idx="200">
                  <c:v>302.20845667366802</c:v>
                </c:pt>
                <c:pt idx="201">
                  <c:v>302.91448241058561</c:v>
                </c:pt>
                <c:pt idx="202">
                  <c:v>303.00791808105032</c:v>
                </c:pt>
                <c:pt idx="203">
                  <c:v>302.54299280971964</c:v>
                </c:pt>
                <c:pt idx="204">
                  <c:v>304.64997987547804</c:v>
                </c:pt>
                <c:pt idx="205">
                  <c:v>304.39157750299728</c:v>
                </c:pt>
                <c:pt idx="206">
                  <c:v>302.68834121159216</c:v>
                </c:pt>
                <c:pt idx="207">
                  <c:v>300.40313374627203</c:v>
                </c:pt>
                <c:pt idx="208">
                  <c:v>301.43649996671229</c:v>
                </c:pt>
                <c:pt idx="209">
                  <c:v>299.20560587851242</c:v>
                </c:pt>
                <c:pt idx="210">
                  <c:v>300.75483943062409</c:v>
                </c:pt>
                <c:pt idx="211">
                  <c:v>301.48697808402858</c:v>
                </c:pt>
                <c:pt idx="212">
                  <c:v>302.16190165742773</c:v>
                </c:pt>
                <c:pt idx="213">
                  <c:v>302.35292378188205</c:v>
                </c:pt>
                <c:pt idx="214">
                  <c:v>301.16696025157808</c:v>
                </c:pt>
                <c:pt idx="215">
                  <c:v>302.43676724802526</c:v>
                </c:pt>
                <c:pt idx="216">
                  <c:v>302.53724425904238</c:v>
                </c:pt>
                <c:pt idx="217">
                  <c:v>303.90406241173196</c:v>
                </c:pt>
                <c:pt idx="218">
                  <c:v>302.23834679748052</c:v>
                </c:pt>
                <c:pt idx="219">
                  <c:v>300.02730476059014</c:v>
                </c:pt>
                <c:pt idx="220">
                  <c:v>302.20540260637563</c:v>
                </c:pt>
                <c:pt idx="221">
                  <c:v>302.80603301986275</c:v>
                </c:pt>
                <c:pt idx="222">
                  <c:v>301.55281579584425</c:v>
                </c:pt>
                <c:pt idx="223">
                  <c:v>298.65630180449898</c:v>
                </c:pt>
                <c:pt idx="224">
                  <c:v>303.02016588575498</c:v>
                </c:pt>
                <c:pt idx="225">
                  <c:v>302.8423218523244</c:v>
                </c:pt>
                <c:pt idx="226">
                  <c:v>303.3161576851171</c:v>
                </c:pt>
                <c:pt idx="227">
                  <c:v>303.56173735725633</c:v>
                </c:pt>
                <c:pt idx="228">
                  <c:v>304.00948154044727</c:v>
                </c:pt>
                <c:pt idx="229">
                  <c:v>302.82774537340629</c:v>
                </c:pt>
                <c:pt idx="230">
                  <c:v>303.86645299813608</c:v>
                </c:pt>
                <c:pt idx="231">
                  <c:v>304.05182267702457</c:v>
                </c:pt>
                <c:pt idx="232">
                  <c:v>303.48729446495781</c:v>
                </c:pt>
                <c:pt idx="233">
                  <c:v>302.90862126241791</c:v>
                </c:pt>
                <c:pt idx="234">
                  <c:v>303.80873750783621</c:v>
                </c:pt>
                <c:pt idx="235">
                  <c:v>305.01140381323921</c:v>
                </c:pt>
                <c:pt idx="236">
                  <c:v>305.03069873543609</c:v>
                </c:pt>
                <c:pt idx="237">
                  <c:v>305.66704743137052</c:v>
                </c:pt>
                <c:pt idx="238">
                  <c:v>307.20150440845373</c:v>
                </c:pt>
                <c:pt idx="239">
                  <c:v>305.92152751091817</c:v>
                </c:pt>
                <c:pt idx="240">
                  <c:v>305.20586962296647</c:v>
                </c:pt>
                <c:pt idx="241">
                  <c:v>307.24253756864073</c:v>
                </c:pt>
                <c:pt idx="242">
                  <c:v>306.86958739408965</c:v>
                </c:pt>
                <c:pt idx="243">
                  <c:v>307.08104141461945</c:v>
                </c:pt>
                <c:pt idx="244">
                  <c:v>307.5944616233528</c:v>
                </c:pt>
                <c:pt idx="245">
                  <c:v>307.37163906843534</c:v>
                </c:pt>
                <c:pt idx="246">
                  <c:v>308.29411680599605</c:v>
                </c:pt>
                <c:pt idx="247">
                  <c:v>309.31307847924927</c:v>
                </c:pt>
                <c:pt idx="248">
                  <c:v>309.09516496302558</c:v>
                </c:pt>
                <c:pt idx="249">
                  <c:v>308.81707632863709</c:v>
                </c:pt>
                <c:pt idx="250">
                  <c:v>308.97695180692608</c:v>
                </c:pt>
                <c:pt idx="251">
                  <c:v>307.73665385027016</c:v>
                </c:pt>
                <c:pt idx="252">
                  <c:v>309.73085609792861</c:v>
                </c:pt>
                <c:pt idx="253">
                  <c:v>310.77632774281483</c:v>
                </c:pt>
                <c:pt idx="254">
                  <c:v>310.30258865956739</c:v>
                </c:pt>
                <c:pt idx="255">
                  <c:v>312.005493862614</c:v>
                </c:pt>
                <c:pt idx="256">
                  <c:v>313.51303893188742</c:v>
                </c:pt>
                <c:pt idx="257">
                  <c:v>313.34167633082188</c:v>
                </c:pt>
                <c:pt idx="258">
                  <c:v>312.4579016459279</c:v>
                </c:pt>
                <c:pt idx="259">
                  <c:v>313.74237202214772</c:v>
                </c:pt>
                <c:pt idx="260">
                  <c:v>315.75654576869283</c:v>
                </c:pt>
                <c:pt idx="261">
                  <c:v>314.29571587602823</c:v>
                </c:pt>
                <c:pt idx="262">
                  <c:v>316.20206545267138</c:v>
                </c:pt>
                <c:pt idx="263">
                  <c:v>316.86406784228893</c:v>
                </c:pt>
                <c:pt idx="264">
                  <c:v>317.40194606231853</c:v>
                </c:pt>
                <c:pt idx="265">
                  <c:v>316.28672473266306</c:v>
                </c:pt>
                <c:pt idx="266">
                  <c:v>316.51549032483217</c:v>
                </c:pt>
                <c:pt idx="267">
                  <c:v>317.75134466499821</c:v>
                </c:pt>
                <c:pt idx="268">
                  <c:v>321.12110989203302</c:v>
                </c:pt>
                <c:pt idx="269">
                  <c:v>321.00341767613827</c:v>
                </c:pt>
                <c:pt idx="270">
                  <c:v>321.26753223201376</c:v>
                </c:pt>
                <c:pt idx="271">
                  <c:v>322.32237399239239</c:v>
                </c:pt>
                <c:pt idx="272">
                  <c:v>321.09416794833123</c:v>
                </c:pt>
                <c:pt idx="273">
                  <c:v>323.91643508839252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CBF3-4812-8CFE-ABB7794E0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79348224"/>
        <c:axId val="179350144"/>
      </c:scatterChart>
      <c:valAx>
        <c:axId val="179348224"/>
        <c:scaling>
          <c:orientation val="minMax"/>
          <c:max val="400"/>
          <c:min val="300"/>
        </c:scaling>
        <c:delete val="0"/>
        <c:axPos val="b"/>
        <c:majorGridlines/>
        <c:minorGridlines/>
        <c:title>
          <c:tx>
            <c:strRef>
              <c:f>Data!$A$26</c:f>
              <c:strCache>
                <c:ptCount val="1"/>
                <c:pt idx="0">
                  <c:v>Distance Sensor to Object (mm)</c:v>
                </c:pt>
              </c:strCache>
            </c:strRef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9350144"/>
        <c:crosses val="autoZero"/>
        <c:crossBetween val="midCat"/>
      </c:valAx>
      <c:valAx>
        <c:axId val="179350144"/>
        <c:scaling>
          <c:orientation val="minMax"/>
          <c:max val="500"/>
        </c:scaling>
        <c:delete val="0"/>
        <c:axPos val="l"/>
        <c:majorGridlines/>
        <c:minorGridlines/>
        <c:title>
          <c:tx>
            <c:strRef>
              <c:f>Data!$C$26</c:f>
              <c:strCache>
                <c:ptCount val="1"/>
                <c:pt idx="0">
                  <c:v>Object Depth Step (microns)</c:v>
                </c:pt>
              </c:strCache>
            </c:strRef>
          </c:tx>
          <c:layout/>
          <c:overlay val="0"/>
          <c:txPr>
            <a:bodyPr rot="-5400000" vert="horz"/>
            <a:lstStyle/>
            <a:p>
              <a:pPr>
                <a:defRPr/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crossAx val="17934822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75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879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871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49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962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5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51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976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26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50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881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CADFC-5F15-44B3-ACFA-3CF50A676998}" type="datetimeFigureOut">
              <a:rPr lang="en-US" smtClean="0"/>
              <a:t>11/7/2019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B24C9B-91A4-4E56-8A55-E0D07F32EF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70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3020615"/>
              </p:ext>
            </p:extLst>
          </p:nvPr>
        </p:nvGraphicFramePr>
        <p:xfrm>
          <a:off x="4425139" y="171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Diagramm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5717088"/>
              </p:ext>
            </p:extLst>
          </p:nvPr>
        </p:nvGraphicFramePr>
        <p:xfrm>
          <a:off x="8335152" y="171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Diagramm 1">
            <a:extLst>
              <a:ext uri="{FF2B5EF4-FFF2-40B4-BE49-F238E27FC236}">
                <a16:creationId xmlns:a16="http://schemas.microsoft.com/office/drawing/2014/main" id="{00000000-0008-0000-05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1165099"/>
              </p:ext>
            </p:extLst>
          </p:nvPr>
        </p:nvGraphicFramePr>
        <p:xfrm>
          <a:off x="515127" y="171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Diagramm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442088"/>
              </p:ext>
            </p:extLst>
          </p:nvPr>
        </p:nvGraphicFramePr>
        <p:xfrm>
          <a:off x="515127" y="2457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0" name="Diagramm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884870"/>
              </p:ext>
            </p:extLst>
          </p:nvPr>
        </p:nvGraphicFramePr>
        <p:xfrm>
          <a:off x="4425139" y="2457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1" name="Diagramm 1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6775629"/>
              </p:ext>
            </p:extLst>
          </p:nvPr>
        </p:nvGraphicFramePr>
        <p:xfrm>
          <a:off x="8335152" y="2457421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" name="Diagramm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8145397"/>
              </p:ext>
            </p:extLst>
          </p:nvPr>
        </p:nvGraphicFramePr>
        <p:xfrm>
          <a:off x="515127" y="4572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3" name="Diagramm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669642"/>
              </p:ext>
            </p:extLst>
          </p:nvPr>
        </p:nvGraphicFramePr>
        <p:xfrm>
          <a:off x="4425139" y="4572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4" name="Diagramm 1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752666"/>
              </p:ext>
            </p:extLst>
          </p:nvPr>
        </p:nvGraphicFramePr>
        <p:xfrm>
          <a:off x="8335151" y="4572000"/>
          <a:ext cx="3657600" cy="228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</p:spTree>
    <p:extLst>
      <p:ext uri="{BB962C8B-B14F-4D97-AF65-F5344CB8AC3E}">
        <p14:creationId xmlns:p14="http://schemas.microsoft.com/office/powerpoint/2010/main" val="739247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7725</TotalTime>
  <Words>27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Roberts</dc:creator>
  <cp:lastModifiedBy>Paul Roberts</cp:lastModifiedBy>
  <cp:revision>8</cp:revision>
  <dcterms:created xsi:type="dcterms:W3CDTF">2019-11-07T16:28:55Z</dcterms:created>
  <dcterms:modified xsi:type="dcterms:W3CDTF">2019-11-13T01:14:09Z</dcterms:modified>
</cp:coreProperties>
</file>