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7" d="100"/>
          <a:sy n="157" d="100"/>
        </p:scale>
        <p:origin x="392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FC028-9FB1-465F-9CD8-EAC3D6280F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B0A976-3EBE-46B0-8B83-F1C725C078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FFB79F-6317-411B-A198-0E3DB15BE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F9E57-5862-4560-9230-1657902C07FF}" type="datetimeFigureOut">
              <a:rPr lang="de-DE" smtClean="0"/>
              <a:t>11.09.2017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1B4B98-6FC2-495F-AB89-E0E0B98EF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08641D-14D6-46DD-9627-C1E59822D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9944-932A-42AE-AF89-E2A959B3A8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26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C4CE8-6CCA-40FB-BDD7-A6DAAFB65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A9714C-BCBD-4ADB-A159-A590A697A2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2DB9E0-509C-407B-BAE2-C93A102D5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F9E57-5862-4560-9230-1657902C07FF}" type="datetimeFigureOut">
              <a:rPr lang="de-DE" smtClean="0"/>
              <a:t>11.09.2017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70107A-623B-4213-BAEF-25903CC50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B2C114-469A-4CD8-98ED-BB3062652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9944-932A-42AE-AF89-E2A959B3A8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2779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8109C8-FF49-4871-84CB-C949B6C49C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0ABA6D-28A5-4B28-9E2D-36FB600ED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901A46-F1BA-470F-85EC-00EF859AB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F9E57-5862-4560-9230-1657902C07FF}" type="datetimeFigureOut">
              <a:rPr lang="de-DE" smtClean="0"/>
              <a:t>11.09.2017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FA8305-354F-4453-BB89-2E4CB5822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85D71D-5CA5-4F01-95E8-B563503E9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9944-932A-42AE-AF89-E2A959B3A8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0117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07A078-2C50-4CC2-BBBC-FF05905D1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A8D0A-6D28-4CE9-8235-C5D79C37C1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DEA848-2050-4287-B702-DFBF2FE53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F9E57-5862-4560-9230-1657902C07FF}" type="datetimeFigureOut">
              <a:rPr lang="de-DE" smtClean="0"/>
              <a:t>11.09.2017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4E2B43-6F52-4830-B3DD-20F85D11A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2BC917-141B-4BE6-AACD-81256B23A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9944-932A-42AE-AF89-E2A959B3A8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0969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E3849-DC42-449C-88C0-9210AC0B6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1027C1-9F5F-4B29-BC13-8AE81DC511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97FE24-19A6-44E9-8D2D-9351F1D20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F9E57-5862-4560-9230-1657902C07FF}" type="datetimeFigureOut">
              <a:rPr lang="de-DE" smtClean="0"/>
              <a:t>11.09.2017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5ACC27-2911-42E7-99B4-560404997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00D8CE-8ADD-418B-A243-9458DD305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9944-932A-42AE-AF89-E2A959B3A8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5289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1DF14-D1C7-48A1-A0A1-A5146BF6C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14655A-9F12-439F-AF7D-43BE5E1140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1B1A09-BC87-49ED-8AEB-F057A778E4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6E51BD-6159-4140-9524-B2BFC48DC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F9E57-5862-4560-9230-1657902C07FF}" type="datetimeFigureOut">
              <a:rPr lang="de-DE" smtClean="0"/>
              <a:t>11.09.2017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A5824B-FD89-48ED-9D67-03C49C64A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118948-A4FD-4D25-95BB-30E3D8251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9944-932A-42AE-AF89-E2A959B3A8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5019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C8483-4BA4-4D9C-A676-1404743CF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1F340D-99EA-4600-9E6D-72F1FE4561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41D399-DB52-4573-8450-F9B6D3E47A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CB22E8-7F8E-4E15-90B5-6FEEF70955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5BE6CC-DB55-404A-98FD-7E1F16B8A9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C10BA2-7D24-431B-9B6A-3764124F4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F9E57-5862-4560-9230-1657902C07FF}" type="datetimeFigureOut">
              <a:rPr lang="de-DE" smtClean="0"/>
              <a:t>11.09.2017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634FC9-351F-4321-BFE1-5277FEE9A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3B85F7-B774-4041-9A76-09E7D293A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9944-932A-42AE-AF89-E2A959B3A8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0046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170D9C-1DAB-464E-B322-C69E1F440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DD319A-29B2-4A5C-A5E7-6AF20F5B1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F9E57-5862-4560-9230-1657902C07FF}" type="datetimeFigureOut">
              <a:rPr lang="de-DE" smtClean="0"/>
              <a:t>11.09.2017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B3061E-1D57-4306-ABCE-5B1792EC2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AEF8B8-9545-4187-B292-70CACE88C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9944-932A-42AE-AF89-E2A959B3A8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3588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064326-AC85-4685-9B96-58CD08B2E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F9E57-5862-4560-9230-1657902C07FF}" type="datetimeFigureOut">
              <a:rPr lang="de-DE" smtClean="0"/>
              <a:t>11.09.2017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1145C0-AD4F-497D-AAF0-A0DD54709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3569D5-0C9C-407B-8440-453E5D525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9944-932A-42AE-AF89-E2A959B3A8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2814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CC902-EB54-4F9F-A803-BA312AA95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54A1C5-C8D3-4C3E-B6EA-0DE51680C5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C96330-E638-45C1-8B23-DA911A696F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349F5E-89FF-4295-B0E9-3615C08DD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F9E57-5862-4560-9230-1657902C07FF}" type="datetimeFigureOut">
              <a:rPr lang="de-DE" smtClean="0"/>
              <a:t>11.09.2017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405EA1-E589-4ADD-A296-6D20973B5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282C00-61F2-4E0D-A05F-D2397D3AF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9944-932A-42AE-AF89-E2A959B3A8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5308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1CA35-1CF0-4A2E-8EF0-2EAFA3262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2960283-1CD2-4855-85BF-39C73D53DA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DA7B0C-4F29-48A3-A2CB-AAE7069566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CC25CB-F3D9-497C-9906-0D895CAC6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F9E57-5862-4560-9230-1657902C07FF}" type="datetimeFigureOut">
              <a:rPr lang="de-DE" smtClean="0"/>
              <a:t>11.09.2017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BC5BC5-8D33-45C9-813C-971FFA28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AB2ABE-4284-455F-9D57-FBB404C03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9944-932A-42AE-AF89-E2A959B3A8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1406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6EC363-BCD7-419F-B517-B23B93D0F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8935C6-3BD9-4869-B26C-E7A044BB47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0AF168-AE21-46A6-AA4C-329F6E6F6C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F9E57-5862-4560-9230-1657902C07FF}" type="datetimeFigureOut">
              <a:rPr lang="de-DE" smtClean="0"/>
              <a:t>11.09.2017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B1A48C-216B-43A9-A446-59E18D0B2F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FD36F-CB71-43FD-AAFA-0057FBAF88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B9944-932A-42AE-AF89-E2A959B3A8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6011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50140-3DE2-43B6-95E1-1E93F424E4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Gstreamer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E285ED-ACB4-4FD1-A8E8-72C3E5A7A1C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Raytrix Pipeline</a:t>
            </a:r>
          </a:p>
        </p:txBody>
      </p:sp>
    </p:spTree>
    <p:extLst>
      <p:ext uri="{BB962C8B-B14F-4D97-AF65-F5344CB8AC3E}">
        <p14:creationId xmlns:p14="http://schemas.microsoft.com/office/powerpoint/2010/main" val="3018076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BB9A62-99B8-4317-B029-6FC24D748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GStreamer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7D21-5008-4928-A92E-B4849F0762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Framework to stream (media) data</a:t>
            </a:r>
          </a:p>
          <a:p>
            <a:r>
              <a:rPr lang="de-DE" dirty="0"/>
              <a:t>Dataflow is defined by a pipeline</a:t>
            </a:r>
          </a:p>
          <a:p>
            <a:r>
              <a:rPr lang="de-DE" dirty="0"/>
              <a:t>Pipeline elements are: source, filter and sink</a:t>
            </a:r>
          </a:p>
          <a:p>
            <a:r>
              <a:rPr lang="de-DE" dirty="0"/>
              <a:t>Every element has src/sink pads</a:t>
            </a:r>
          </a:p>
          <a:p>
            <a:r>
              <a:rPr lang="de-DE" dirty="0"/>
              <a:t>Every pad has capabilities (e.g. resolution, framerate, pixel format)</a:t>
            </a:r>
          </a:p>
          <a:p>
            <a:r>
              <a:rPr lang="de-DE" dirty="0"/>
              <a:t>Elements </a:t>
            </a:r>
            <a:r>
              <a:rPr lang="de-DE"/>
              <a:t>are linked </a:t>
            </a:r>
            <a:r>
              <a:rPr lang="de-DE" dirty="0"/>
              <a:t>in a process called „caps negotiation“</a:t>
            </a:r>
          </a:p>
          <a:p>
            <a:r>
              <a:rPr lang="de-DE" dirty="0"/>
              <a:t>Elements may have read/write properties</a:t>
            </a:r>
          </a:p>
          <a:p>
            <a:r>
              <a:rPr lang="de-DE" dirty="0"/>
              <a:t>One or more elements are part of a plugin</a:t>
            </a:r>
          </a:p>
          <a:p>
            <a:pPr marL="0" indent="0">
              <a:buNone/>
            </a:pP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45923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4A53C-51D4-4F99-A7E3-EE4AEA5DC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Example pipeline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4B1469-C910-4676-8428-F77BD8F946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>
                <a:solidFill>
                  <a:srgbClr val="7030A0"/>
                </a:solidFill>
              </a:rPr>
              <a:t>gst-launch-1.0</a:t>
            </a:r>
            <a:r>
              <a:rPr lang="de-DE" dirty="0"/>
              <a:t> </a:t>
            </a:r>
            <a:r>
              <a:rPr lang="de-DE" dirty="0">
                <a:solidFill>
                  <a:schemeClr val="accent1"/>
                </a:solidFill>
              </a:rPr>
              <a:t>v4l2src device=/dev/video0 </a:t>
            </a:r>
            <a:r>
              <a:rPr lang="de-DE" dirty="0"/>
              <a:t>! </a:t>
            </a:r>
            <a:r>
              <a:rPr lang="de-DE" dirty="0">
                <a:solidFill>
                  <a:schemeClr val="accent6"/>
                </a:solidFill>
              </a:rPr>
              <a:t>rxcudaupload</a:t>
            </a:r>
            <a:r>
              <a:rPr lang="de-DE" dirty="0"/>
              <a:t>  ! </a:t>
            </a:r>
            <a:r>
              <a:rPr lang="de-DE" dirty="0">
                <a:solidFill>
                  <a:schemeClr val="accent4"/>
                </a:solidFill>
              </a:rPr>
              <a:t>rxcudadebayer</a:t>
            </a:r>
            <a:r>
              <a:rPr lang="de-DE" dirty="0"/>
              <a:t> !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rxcudasink</a:t>
            </a:r>
          </a:p>
          <a:p>
            <a:endParaRPr lang="de-DE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de-DE" dirty="0"/>
              <a:t>Pipeline elements are connected with the ! Symbol</a:t>
            </a:r>
            <a:endParaRPr lang="de-DE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rgbClr val="7030A0"/>
                </a:solidFill>
              </a:rPr>
              <a:t>gst-launch</a:t>
            </a:r>
            <a:r>
              <a:rPr lang="de-DE" dirty="0"/>
              <a:t>: Gstreamer binary to test pipelines</a:t>
            </a:r>
          </a:p>
          <a:p>
            <a:r>
              <a:rPr lang="de-DE" dirty="0">
                <a:solidFill>
                  <a:schemeClr val="accent1"/>
                </a:solidFill>
              </a:rPr>
              <a:t>v4l2src</a:t>
            </a:r>
            <a:r>
              <a:rPr lang="de-DE" dirty="0"/>
              <a:t>: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/>
              <a:t>predefined source-element to access v4l2 driver</a:t>
            </a:r>
          </a:p>
          <a:p>
            <a:r>
              <a:rPr lang="de-DE" dirty="0">
                <a:solidFill>
                  <a:schemeClr val="accent6"/>
                </a:solidFill>
              </a:rPr>
              <a:t>rxcudaupload</a:t>
            </a:r>
            <a:r>
              <a:rPr lang="de-DE" dirty="0"/>
              <a:t>: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/>
              <a:t>proprietary element, wrapper for CRxDeviceImage</a:t>
            </a:r>
          </a:p>
          <a:p>
            <a:r>
              <a:rPr lang="de-DE" dirty="0">
                <a:solidFill>
                  <a:schemeClr val="accent4"/>
                </a:solidFill>
              </a:rPr>
              <a:t>rxcudadebayer</a:t>
            </a:r>
            <a:r>
              <a:rPr lang="de-DE" dirty="0"/>
              <a:t>: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/>
              <a:t>Wrapper for CRxCudaCompDemosaic</a:t>
            </a:r>
          </a:p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rxcudasink</a:t>
            </a:r>
            <a:r>
              <a:rPr lang="de-DE" dirty="0"/>
              <a:t>: Wrapper for Rx::OpenGL::CTexture2D</a:t>
            </a:r>
          </a:p>
          <a:p>
            <a:endParaRPr lang="de-DE" dirty="0"/>
          </a:p>
          <a:p>
            <a:pPr marL="0" indent="0">
              <a:buNone/>
            </a:pPr>
            <a:endParaRPr lang="de-DE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de-DE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171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54639-004A-4AD9-A8EC-E3FBAA085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Example pipeline extended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FF6A59-0AE3-4DE2-A11D-1167C7E3F5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2000" dirty="0">
                <a:solidFill>
                  <a:srgbClr val="7030A0"/>
                </a:solidFill>
              </a:rPr>
              <a:t>gst-launch-1.0</a:t>
            </a:r>
            <a:r>
              <a:rPr lang="de-DE" sz="2000" dirty="0"/>
              <a:t> </a:t>
            </a:r>
            <a:r>
              <a:rPr lang="de-DE" sz="2000" dirty="0">
                <a:solidFill>
                  <a:schemeClr val="accent5"/>
                </a:solidFill>
              </a:rPr>
              <a:t>v4l2src device/dev/video0 io-mode=GST_V4L2_IO_USERPTR </a:t>
            </a:r>
            <a:r>
              <a:rPr lang="de-DE" sz="2000" dirty="0"/>
              <a:t>! 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'video/x-bayer,width=1920,height=1080,framerate=30/1,format=rggb'</a:t>
            </a:r>
            <a:r>
              <a:rPr lang="de-DE" sz="2000" dirty="0">
                <a:solidFill>
                  <a:srgbClr val="92D050"/>
                </a:solidFill>
              </a:rPr>
              <a:t>  </a:t>
            </a:r>
            <a:r>
              <a:rPr lang="de-DE" sz="2000" dirty="0"/>
              <a:t>!</a:t>
            </a:r>
            <a:r>
              <a:rPr lang="de-DE" sz="2000" dirty="0">
                <a:solidFill>
                  <a:schemeClr val="accent2"/>
                </a:solidFill>
              </a:rPr>
              <a:t> </a:t>
            </a:r>
            <a:r>
              <a:rPr lang="de-DE" sz="2000" dirty="0">
                <a:solidFill>
                  <a:schemeClr val="accent6"/>
                </a:solidFill>
              </a:rPr>
              <a:t>rxcudaupload</a:t>
            </a:r>
            <a:r>
              <a:rPr lang="de-DE" sz="2000" dirty="0">
                <a:solidFill>
                  <a:schemeClr val="accent2"/>
                </a:solidFill>
              </a:rPr>
              <a:t>  </a:t>
            </a:r>
            <a:r>
              <a:rPr lang="de-DE" sz="2000" dirty="0"/>
              <a:t>!</a:t>
            </a:r>
            <a:r>
              <a:rPr lang="de-DE" sz="2000" dirty="0">
                <a:solidFill>
                  <a:schemeClr val="accent2"/>
                </a:solidFill>
              </a:rPr>
              <a:t> </a:t>
            </a:r>
            <a:r>
              <a:rPr lang="de-DE" sz="2000" dirty="0">
                <a:solidFill>
                  <a:schemeClr val="accent4"/>
                </a:solidFill>
              </a:rPr>
              <a:t>rxcudadebayer</a:t>
            </a:r>
            <a:r>
              <a:rPr lang="de-DE" sz="2000" dirty="0">
                <a:solidFill>
                  <a:schemeClr val="accent2"/>
                </a:solidFill>
              </a:rPr>
              <a:t> </a:t>
            </a:r>
            <a:r>
              <a:rPr lang="de-DE" sz="2000" dirty="0"/>
              <a:t>!</a:t>
            </a:r>
            <a:r>
              <a:rPr lang="de-DE" sz="2000" dirty="0">
                <a:solidFill>
                  <a:schemeClr val="accent2"/>
                </a:solidFill>
              </a:rPr>
              <a:t> rxcudasink</a:t>
            </a:r>
          </a:p>
          <a:p>
            <a:pPr marL="0" indent="0">
              <a:buNone/>
            </a:pPr>
            <a:endParaRPr lang="de-DE" sz="2000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de-DE" sz="2000" dirty="0">
                <a:solidFill>
                  <a:schemeClr val="accent5"/>
                </a:solidFill>
              </a:rPr>
              <a:t>io-mode=GST_V4L2_IO_USERPTR</a:t>
            </a:r>
          </a:p>
          <a:p>
            <a:r>
              <a:rPr lang="de-DE" sz="2000" dirty="0"/>
              <a:t>v4l2src expects a downstream element to provide a buffer for the source.</a:t>
            </a:r>
          </a:p>
          <a:p>
            <a:r>
              <a:rPr lang="de-DE" sz="2000" dirty="0"/>
              <a:t>„ ProposeAllocation“ function implements the allocation via cudaHostAlloc</a:t>
            </a:r>
          </a:p>
          <a:p>
            <a:pPr marL="0" indent="0">
              <a:buNone/>
            </a:pPr>
            <a:r>
              <a:rPr lang="de-DE" sz="2000" dirty="0">
                <a:solidFill>
                  <a:schemeClr val="accent2"/>
                </a:solidFill>
              </a:rPr>
              <a:t>	</a:t>
            </a:r>
          </a:p>
          <a:p>
            <a:pPr marL="0" indent="0">
              <a:buNone/>
            </a:pP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'video/x-bayer,width=1920,height=1080,framerate=30/1,format=rggb‘</a:t>
            </a:r>
          </a:p>
          <a:p>
            <a:r>
              <a:rPr lang="de-DE" sz="2000" dirty="0"/>
              <a:t>caps filter which forces caps negotiation. The upstream element has to deliver the expected format.</a:t>
            </a:r>
          </a:p>
        </p:txBody>
      </p:sp>
    </p:spTree>
    <p:extLst>
      <p:ext uri="{BB962C8B-B14F-4D97-AF65-F5344CB8AC3E}">
        <p14:creationId xmlns:p14="http://schemas.microsoft.com/office/powerpoint/2010/main" val="2456697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F9628-091F-4BB3-A66B-B1EF62F8D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Example element  -  define plugin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F7E9AA-52E8-4FA0-94D6-6E7FEFA8D0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de-DE" dirty="0">
                <a:solidFill>
                  <a:schemeClr val="accent4"/>
                </a:solidFill>
              </a:rPr>
              <a:t>#include &lt;gst/gst.h&gt;</a:t>
            </a:r>
          </a:p>
          <a:p>
            <a:pPr marL="0" indent="0">
              <a:buNone/>
            </a:pPr>
            <a:r>
              <a:rPr lang="de-DE" dirty="0">
                <a:solidFill>
                  <a:schemeClr val="accent4"/>
                </a:solidFill>
              </a:rPr>
              <a:t>#include &lt;gst/video/video.h&gt;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>
                <a:solidFill>
                  <a:schemeClr val="accent1"/>
                </a:solidFill>
              </a:rPr>
              <a:t>using namespace</a:t>
            </a:r>
            <a:r>
              <a:rPr lang="de-DE" dirty="0"/>
              <a:t> std;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>
                <a:solidFill>
                  <a:schemeClr val="accent6"/>
                </a:solidFill>
              </a:rPr>
              <a:t>// Define get_type function for our element "timestamp"</a:t>
            </a:r>
          </a:p>
          <a:p>
            <a:pPr marL="0" indent="0">
              <a:buNone/>
            </a:pPr>
            <a:r>
              <a:rPr lang="de-DE" dirty="0"/>
              <a:t>GType gst_timestamp_get_type (void);</a:t>
            </a:r>
          </a:p>
          <a:p>
            <a:pPr marL="0" indent="0">
              <a:buNone/>
            </a:pPr>
            <a:r>
              <a:rPr lang="de-DE" dirty="0">
                <a:solidFill>
                  <a:schemeClr val="accent4"/>
                </a:solidFill>
              </a:rPr>
              <a:t>#define PACKAGE "timestamp package"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>
                <a:solidFill>
                  <a:schemeClr val="accent6"/>
                </a:solidFill>
              </a:rPr>
              <a:t>// Init the plugin and register the element "timestamp"</a:t>
            </a:r>
          </a:p>
          <a:p>
            <a:pPr marL="0" indent="0">
              <a:buNone/>
            </a:pPr>
            <a:r>
              <a:rPr lang="de-DE" dirty="0"/>
              <a:t>static gboolean plugin_init (GstPlugin * plugin)</a:t>
            </a:r>
          </a:p>
          <a:p>
            <a:pPr marL="0" indent="0">
              <a:buNone/>
            </a:pPr>
            <a:r>
              <a:rPr lang="de-DE" dirty="0"/>
              <a:t>{</a:t>
            </a:r>
          </a:p>
          <a:p>
            <a:pPr marL="0" indent="0">
              <a:buNone/>
            </a:pPr>
            <a:r>
              <a:rPr lang="de-DE" dirty="0"/>
              <a:t>  return gst_element_register(plugin, "timestamp", GST_RANK_NONE, gst_timestamp_get_type());</a:t>
            </a:r>
          </a:p>
          <a:p>
            <a:pPr marL="0" indent="0">
              <a:buNone/>
            </a:pPr>
            <a:r>
              <a:rPr lang="de-DE" dirty="0"/>
              <a:t>}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>
                <a:solidFill>
                  <a:schemeClr val="accent6"/>
                </a:solidFill>
              </a:rPr>
              <a:t>// Do some generic plugin definitions</a:t>
            </a:r>
          </a:p>
          <a:p>
            <a:pPr marL="0" indent="0">
              <a:buNone/>
            </a:pPr>
            <a:r>
              <a:rPr lang="de-DE" dirty="0"/>
              <a:t>GST_PLUGIN_DEFINE (GST_VERSION_MAJOR, GST_VERSION_MINOR, rxvideoproc, "timestamp example", plugin_init, "0.0", "LGPL", "timestamp package", "email@adress.com")</a:t>
            </a:r>
          </a:p>
        </p:txBody>
      </p:sp>
    </p:spTree>
    <p:extLst>
      <p:ext uri="{BB962C8B-B14F-4D97-AF65-F5344CB8AC3E}">
        <p14:creationId xmlns:p14="http://schemas.microsoft.com/office/powerpoint/2010/main" val="2214138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066E6-3428-4CC7-82BF-5083E20A7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Example element  -  define element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F1CAF-C5FA-4DE4-A659-4C79D43272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de-DE" dirty="0">
                <a:solidFill>
                  <a:schemeClr val="accent6"/>
                </a:solidFill>
              </a:rPr>
              <a:t>// Define base structs for our element. We could add some members to the struct to store persitant data</a:t>
            </a:r>
          </a:p>
          <a:p>
            <a:pPr marL="0" indent="0">
              <a:buNone/>
            </a:pPr>
            <a:r>
              <a:rPr lang="de-DE" dirty="0"/>
              <a:t>struct GstTest</a:t>
            </a:r>
          </a:p>
          <a:p>
            <a:pPr marL="0" indent="0">
              <a:buNone/>
            </a:pPr>
            <a:r>
              <a:rPr lang="de-DE" dirty="0"/>
              <a:t>{</a:t>
            </a:r>
          </a:p>
          <a:p>
            <a:pPr marL="0" indent="0">
              <a:buNone/>
            </a:pPr>
            <a:r>
              <a:rPr lang="de-DE" dirty="0"/>
              <a:t>  GstBaseTransform basetransform;</a:t>
            </a:r>
          </a:p>
          <a:p>
            <a:pPr marL="0" indent="0">
              <a:buNone/>
            </a:pPr>
            <a:r>
              <a:rPr lang="de-DE" dirty="0"/>
              <a:t>};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struct GstTestClass</a:t>
            </a:r>
          </a:p>
          <a:p>
            <a:pPr marL="0" indent="0">
              <a:buNone/>
            </a:pPr>
            <a:r>
              <a:rPr lang="de-DE" dirty="0"/>
              <a:t>{</a:t>
            </a:r>
          </a:p>
          <a:p>
            <a:pPr marL="0" indent="0">
              <a:buNone/>
            </a:pPr>
            <a:r>
              <a:rPr lang="de-DE" dirty="0"/>
              <a:t>  GstBaseTransformClass parent;</a:t>
            </a:r>
          </a:p>
          <a:p>
            <a:pPr marL="0" indent="0">
              <a:buNone/>
            </a:pPr>
            <a:r>
              <a:rPr lang="de-DE" dirty="0"/>
              <a:t>};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>
                <a:solidFill>
                  <a:schemeClr val="accent6"/>
                </a:solidFill>
              </a:rPr>
              <a:t>// Call the Macro to define our Type (this will implicitly create the gst_timestamp_get_type function</a:t>
            </a:r>
          </a:p>
          <a:p>
            <a:pPr marL="0" indent="0">
              <a:buNone/>
            </a:pPr>
            <a:r>
              <a:rPr lang="de-DE" dirty="0"/>
              <a:t>G_DEFINE_TYPE (GstTest, gst_timestamp, GST_TYPE_BASE_TRANSFORM);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1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3FDA65-4E31-4BD0-AC2D-942AE8128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Example element – implement code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097D29-D869-48AE-9AA8-F305501090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de-DE" dirty="0">
                <a:solidFill>
                  <a:schemeClr val="accent6"/>
                </a:solidFill>
              </a:rPr>
              <a:t>// Create sink &amp; source factory for the element. We allow any kind of media be linked on the sink &amp; source pad.</a:t>
            </a:r>
          </a:p>
          <a:p>
            <a:pPr marL="0" indent="0">
              <a:buNone/>
            </a:pPr>
            <a:r>
              <a:rPr lang="de-DE" dirty="0"/>
              <a:t>static GstStaticPadTemplate sink_factory = GST_STATIC_PAD_TEMPLATE ( "sink", GST_PAD_SINK, GST_PAD_ALWAYS, GST_STATIC_CAPS ("ANY"));</a:t>
            </a:r>
          </a:p>
          <a:p>
            <a:pPr marL="0" indent="0">
              <a:buNone/>
            </a:pPr>
            <a:r>
              <a:rPr lang="de-DE" dirty="0"/>
              <a:t>static GstStaticPadTemplate src_factory = GST_STATIC_PAD_TEMPLATE ( "src",  GST_PAD_SRC, GST_PAD_ALWAYS, GST_STATIC_CAPS ("ANY"));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>
                <a:solidFill>
                  <a:schemeClr val="accent6"/>
                </a:solidFill>
              </a:rPr>
              <a:t>// In-place transform function. This function is called from GStreamer when a new buffer is pushed.</a:t>
            </a:r>
          </a:p>
          <a:p>
            <a:pPr marL="0" indent="0">
              <a:buNone/>
            </a:pPr>
            <a:r>
              <a:rPr lang="de-DE" dirty="0"/>
              <a:t>static GstFlowReturn gst_transform_ip (GstBaseTransform * base, GstBuffer * outbuf)</a:t>
            </a:r>
          </a:p>
          <a:p>
            <a:pPr marL="0" indent="0">
              <a:buNone/>
            </a:pPr>
            <a:r>
              <a:rPr lang="de-DE" dirty="0"/>
              <a:t>{</a:t>
            </a:r>
          </a:p>
          <a:p>
            <a:pPr marL="0" indent="0">
              <a:buNone/>
            </a:pPr>
            <a:r>
              <a:rPr lang="de-DE" dirty="0"/>
              <a:t>    return GST_FLOW_OK;</a:t>
            </a:r>
          </a:p>
          <a:p>
            <a:pPr marL="0" indent="0">
              <a:buNone/>
            </a:pPr>
            <a:r>
              <a:rPr lang="de-DE" dirty="0"/>
              <a:t>}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>
                <a:solidFill>
                  <a:schemeClr val="accent6"/>
                </a:solidFill>
              </a:rPr>
              <a:t>// Element init function</a:t>
            </a:r>
          </a:p>
          <a:p>
            <a:pPr marL="0" indent="0">
              <a:buNone/>
            </a:pPr>
            <a:r>
              <a:rPr lang="de-DE" dirty="0"/>
              <a:t>static void gst_timestamp_init (GstTest * filter)</a:t>
            </a:r>
          </a:p>
          <a:p>
            <a:pPr marL="0" indent="0">
              <a:buNone/>
            </a:pPr>
            <a:r>
              <a:rPr lang="de-DE" dirty="0"/>
              <a:t>{</a:t>
            </a:r>
          </a:p>
          <a:p>
            <a:pPr marL="0" indent="0">
              <a:buNone/>
            </a:pPr>
            <a:r>
              <a:rPr lang="de-DE" dirty="0"/>
              <a:t>    </a:t>
            </a:r>
            <a:r>
              <a:rPr lang="de-DE" dirty="0">
                <a:solidFill>
                  <a:schemeClr val="accent6"/>
                </a:solidFill>
              </a:rPr>
              <a:t>// Explicitly set the element to work in place ( input buffer = output buffer )</a:t>
            </a:r>
          </a:p>
          <a:p>
            <a:pPr marL="0" indent="0">
              <a:buNone/>
            </a:pPr>
            <a:r>
              <a:rPr lang="de-DE" dirty="0"/>
              <a:t>    gst_base_transform_set_in_place (GST_BASE_TRANSFORM (filter), TRUE);</a:t>
            </a:r>
          </a:p>
          <a:p>
            <a:pPr marL="0" indent="0">
              <a:buNone/>
            </a:pPr>
            <a:r>
              <a:rPr lang="de-DE" dirty="0"/>
              <a:t>}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780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A32A6-293A-434D-B73A-413CFA187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Example element – implement code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6D1E6A-E30B-4FF7-87FE-75062785D9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>
                <a:solidFill>
                  <a:schemeClr val="accent6"/>
                </a:solidFill>
              </a:rPr>
              <a:t>// Initialize the element </a:t>
            </a:r>
          </a:p>
          <a:p>
            <a:pPr marL="0" indent="0">
              <a:buNone/>
            </a:pPr>
            <a:r>
              <a:rPr lang="de-DE" dirty="0"/>
              <a:t>static void gst_timestamp_class_init (GstTestClass * klass)</a:t>
            </a:r>
          </a:p>
          <a:p>
            <a:pPr marL="0" indent="0">
              <a:buNone/>
            </a:pPr>
            <a:r>
              <a:rPr lang="de-DE" dirty="0"/>
              <a:t>{</a:t>
            </a:r>
          </a:p>
          <a:p>
            <a:pPr marL="0" indent="0">
              <a:buNone/>
            </a:pPr>
            <a:r>
              <a:rPr lang="de-DE" dirty="0">
                <a:solidFill>
                  <a:schemeClr val="accent6"/>
                </a:solidFill>
              </a:rPr>
              <a:t>  // Get the ElementClass struct</a:t>
            </a:r>
          </a:p>
          <a:p>
            <a:pPr marL="0" indent="0">
              <a:buNone/>
            </a:pPr>
            <a:r>
              <a:rPr lang="de-DE" dirty="0"/>
              <a:t>  GstElementClass *gstelement_class = (GstElementClass *) klass;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>
                <a:solidFill>
                  <a:schemeClr val="accent6"/>
                </a:solidFill>
              </a:rPr>
              <a:t>  // Set some metadata for the element</a:t>
            </a:r>
          </a:p>
          <a:p>
            <a:pPr marL="0" indent="0">
              <a:buNone/>
            </a:pPr>
            <a:r>
              <a:rPr lang="de-DE" dirty="0"/>
              <a:t>  gst_element_class_set_static_metadata (gstelement_class,      "timestamp plugin", "Meta",      "timestamp example",      "author &lt;email@adress.com&gt;");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>
                <a:solidFill>
                  <a:schemeClr val="accent6"/>
                </a:solidFill>
              </a:rPr>
              <a:t>  // Add source and sink pad</a:t>
            </a:r>
          </a:p>
          <a:p>
            <a:pPr marL="0" indent="0">
              <a:buNone/>
            </a:pPr>
            <a:r>
              <a:rPr lang="de-DE" dirty="0"/>
              <a:t>  gst_element_class_add_pad_template (gstelement_class,  gst_static_pad_template_get (&amp;src_factory));</a:t>
            </a:r>
          </a:p>
          <a:p>
            <a:pPr marL="0" indent="0">
              <a:buNone/>
            </a:pPr>
            <a:r>
              <a:rPr lang="de-DE" dirty="0"/>
              <a:t>  gst_element_class_add_pad_template (gstelement_class, gst_static_pad_template_get (&amp;sink_factory));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>
                <a:solidFill>
                  <a:schemeClr val="accent6"/>
                </a:solidFill>
              </a:rPr>
              <a:t>  // Register the in-place transform function</a:t>
            </a:r>
          </a:p>
          <a:p>
            <a:pPr marL="0" indent="0">
              <a:buNone/>
            </a:pPr>
            <a:r>
              <a:rPr lang="de-DE" dirty="0"/>
              <a:t>  GST_BASE_TRANSFORM_CLASS (klass)-&gt;transform_ip =         GST_DEBUG_FUNCPTR (gst_transform_ip);</a:t>
            </a:r>
          </a:p>
          <a:p>
            <a:pPr marL="0" indent="0">
              <a:buNone/>
            </a:pPr>
            <a:r>
              <a:rPr lang="de-DE" dirty="0"/>
              <a:t>  GST_DEBUG_CATEGORY_INIT (GST_CAT_DEFAULT, "timestamp", 0,  "timestamp element");</a:t>
            </a:r>
          </a:p>
          <a:p>
            <a:pPr marL="0" indent="0">
              <a:buNone/>
            </a:pPr>
            <a:r>
              <a:rPr lang="de-DE" dirty="0"/>
              <a:t>}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47681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E1E8B9-5FD6-4B7A-BFC6-D42F27CAD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Raytrix plugins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69EF0-597F-4F18-84D4-1746E3CE96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/>
              <a:t>rxcudaupload – host to cuda transfer</a:t>
            </a:r>
          </a:p>
          <a:p>
            <a:r>
              <a:rPr lang="de-DE" dirty="0"/>
              <a:t>rxcudadownload – cuda to host transfer</a:t>
            </a:r>
          </a:p>
          <a:p>
            <a:r>
              <a:rPr lang="de-DE" dirty="0"/>
              <a:t>rxcudadebayer – bayer to rgba convert</a:t>
            </a:r>
          </a:p>
          <a:p>
            <a:r>
              <a:rPr lang="de-DE" dirty="0"/>
              <a:t>rxcudascale – arbitrary image scale</a:t>
            </a:r>
          </a:p>
          <a:p>
            <a:r>
              <a:rPr lang="de-DE" dirty="0"/>
              <a:t>rxcudamix – 6 inputs, 1 output (videoWall or selector mode)</a:t>
            </a:r>
          </a:p>
          <a:p>
            <a:r>
              <a:rPr lang="de-DE" dirty="0"/>
              <a:t>rxcudasink – display cuda image </a:t>
            </a:r>
          </a:p>
          <a:p>
            <a:r>
              <a:rPr lang="de-DE" dirty="0"/>
              <a:t>rxcudajpegsink – uses HW encoder to store jpeg images</a:t>
            </a:r>
          </a:p>
          <a:p>
            <a:r>
              <a:rPr lang="de-DE" dirty="0"/>
              <a:t>rxcudayuv – rgb(a) to yuv (420-planar) converter</a:t>
            </a:r>
          </a:p>
          <a:p>
            <a:r>
              <a:rPr lang="de-DE" dirty="0"/>
              <a:t>rxvideogate – skip frames until a pipe is set to 1</a:t>
            </a:r>
          </a:p>
          <a:p>
            <a:r>
              <a:rPr lang="de-DE" dirty="0"/>
              <a:t>rxautoadapt – auto exposure / gain / white balance (using ioctl calls)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21799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972</Words>
  <Application>Microsoft Office PowerPoint</Application>
  <PresentationFormat>Widescreen</PresentationFormat>
  <Paragraphs>111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Gstreamer</vt:lpstr>
      <vt:lpstr>GStreamer</vt:lpstr>
      <vt:lpstr>Example pipeline</vt:lpstr>
      <vt:lpstr>Example pipeline extended</vt:lpstr>
      <vt:lpstr>Example element  -  define plugin</vt:lpstr>
      <vt:lpstr>Example element  -  define element</vt:lpstr>
      <vt:lpstr>Example element – implement code (1)</vt:lpstr>
      <vt:lpstr>Example element – implement code (2)</vt:lpstr>
      <vt:lpstr>Raytrix plugins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Gstreamer</dc:title>
  <dc:creator>Merlin Manthey</dc:creator>
  <cp:lastModifiedBy>Merlin Manthey</cp:lastModifiedBy>
  <cp:revision>14</cp:revision>
  <dcterms:created xsi:type="dcterms:W3CDTF">2017-09-04T08:13:27Z</dcterms:created>
  <dcterms:modified xsi:type="dcterms:W3CDTF">2017-09-11T11:07:15Z</dcterms:modified>
</cp:coreProperties>
</file>