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7" d="100"/>
          <a:sy n="157" d="100"/>
        </p:scale>
        <p:origin x="392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A2E6EE-D161-482B-92ED-6BC145E25E9D}" type="datetimeFigureOut">
              <a:rPr lang="de-DE" smtClean="0"/>
              <a:t>04.09.2017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222C25-5A3F-4305-AF5D-ACFB16FBBA2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5940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222C25-5A3F-4305-AF5D-ACFB16FBBA2C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68574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83AC5-C1E8-4888-911D-0A046A8BEC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C55D85-F876-45F7-881B-9255B78263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7E05E5-6B31-4964-BB17-CDCE6F917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0447E-0081-4B80-BAB8-1C7CF48388A5}" type="datetimeFigureOut">
              <a:rPr lang="de-DE" smtClean="0"/>
              <a:t>04.09.2017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4D6BC1-77A8-41AA-AFA7-B7E080C82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882A11-A251-4D5D-B712-59D97B09D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6DE2F-CBE6-4E84-B3EC-4A0524F568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1325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770B0-D5F1-4346-A12A-64512777A3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0283E7-AB62-42CE-9D4A-F3D4F2B9C6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48A1AB-E118-489D-B92E-F44B6DCEB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0447E-0081-4B80-BAB8-1C7CF48388A5}" type="datetimeFigureOut">
              <a:rPr lang="de-DE" smtClean="0"/>
              <a:t>04.09.2017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DE396E-53DD-4760-80A9-B1BFBF302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D37410-57AD-4FDA-9433-BF549E407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6DE2F-CBE6-4E84-B3EC-4A0524F568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0453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CF1284-F131-4955-886E-0540285A9F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73A196-8A20-4F30-BE4E-50E4259B41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37FC49-6F6A-44FD-B575-9C652EE63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0447E-0081-4B80-BAB8-1C7CF48388A5}" type="datetimeFigureOut">
              <a:rPr lang="de-DE" smtClean="0"/>
              <a:t>04.09.2017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32AC8E-4856-4BFA-A2C1-1AF0C044F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9BEF5A-84E2-4DB6-BE18-C3758B9B6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6DE2F-CBE6-4E84-B3EC-4A0524F568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7894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EBA6C6-5B9B-4008-BAA5-DD4F108AE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D39D9-C063-429D-AE00-ECD292180E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B7CEC8-09DB-4260-9521-18A825DCE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0447E-0081-4B80-BAB8-1C7CF48388A5}" type="datetimeFigureOut">
              <a:rPr lang="de-DE" smtClean="0"/>
              <a:t>04.09.2017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11ED54-DD2A-418B-BE03-4524897CE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5B35E-695A-42A8-BDEB-18A5FBBAB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6DE2F-CBE6-4E84-B3EC-4A0524F568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6942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85C82-88E2-4FA0-86D6-64A00FAE9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06945E-CD5C-4C1E-A227-87CE086A1C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E8C339-E7F2-43DC-8E61-67C7D64A26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0447E-0081-4B80-BAB8-1C7CF48388A5}" type="datetimeFigureOut">
              <a:rPr lang="de-DE" smtClean="0"/>
              <a:t>04.09.2017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82F3BB-46D4-447A-8891-BDE031FA2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09E3DF-4DB5-4F1C-99E8-484F23CF0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6DE2F-CBE6-4E84-B3EC-4A0524F568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16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C6D57-31F9-433C-B8EA-B566B7E12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FD9C99-7616-4565-A9BD-CB77372533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94DB0D-5BDB-409C-A978-1AEE2EEDB5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03C0F8-D328-464F-AFA7-FEAF3C9E8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0447E-0081-4B80-BAB8-1C7CF48388A5}" type="datetimeFigureOut">
              <a:rPr lang="de-DE" smtClean="0"/>
              <a:t>04.09.2017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8343E0-2948-46A7-AFF6-5C708DCA3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3B14E5-9BC9-4EB8-B42D-C7DEF82F4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6DE2F-CBE6-4E84-B3EC-4A0524F568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1692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51930-C258-4F33-97CF-F8B5036E7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036320-FE4E-4A4D-BDD9-54DC104A95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3A47FD-B9CF-46C4-B34A-A4B34772E3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1AFDA6-87CC-4A46-B846-28C4975AFA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E10E39-C836-4956-8627-0F34D808E8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916D7B-62C1-4C34-8430-1DBEB57F7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0447E-0081-4B80-BAB8-1C7CF48388A5}" type="datetimeFigureOut">
              <a:rPr lang="de-DE" smtClean="0"/>
              <a:t>04.09.2017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D0226A3-BA2B-4EE2-AD24-541397952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7DC519A-ECFD-4D9C-88EB-E9E2FA491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6DE2F-CBE6-4E84-B3EC-4A0524F568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204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9A1C69-7840-43AE-B2BD-20053C96B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96C447-CBEC-435C-BCB3-5E029A6A1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0447E-0081-4B80-BAB8-1C7CF48388A5}" type="datetimeFigureOut">
              <a:rPr lang="de-DE" smtClean="0"/>
              <a:t>04.09.2017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30C21C-C11B-41B2-8F7C-EDBD1FF89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54A083-563F-4E39-873B-3757FF305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6DE2F-CBE6-4E84-B3EC-4A0524F568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0917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80DB5E-3C65-475A-8AE5-50A7D7D04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0447E-0081-4B80-BAB8-1C7CF48388A5}" type="datetimeFigureOut">
              <a:rPr lang="de-DE" smtClean="0"/>
              <a:t>04.09.2017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5D1728-A70C-4B46-8C4D-6D3E6A780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EE0B3E-7041-47F2-BD89-1F6FAC454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6DE2F-CBE6-4E84-B3EC-4A0524F568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2055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AF627-B397-4C0A-8C09-BFF6976F4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74965B-D918-4B1B-AAA8-1D9AE3896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DB33C9-EB85-470D-9016-4539B3E564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83EE1C-6BAB-45F1-A71E-4CF550DB0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0447E-0081-4B80-BAB8-1C7CF48388A5}" type="datetimeFigureOut">
              <a:rPr lang="de-DE" smtClean="0"/>
              <a:t>04.09.2017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F56D60-1E19-47EB-8135-6056E902B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E92F0C-5A47-4B82-91CD-6B81AF454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6DE2F-CBE6-4E84-B3EC-4A0524F568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5044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577E4-5F4F-46C2-80F3-72CF225AF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8085C1-736A-4F4E-8FD4-2E52BF141C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CD65F-97BC-4596-9BD8-EB8F917B70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674017-5EE8-4CDC-ADD1-C77CE2C10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0447E-0081-4B80-BAB8-1C7CF48388A5}" type="datetimeFigureOut">
              <a:rPr lang="de-DE" smtClean="0"/>
              <a:t>04.09.2017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654CBF-BE42-4576-A4EA-8F95AC5B6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686BD2-EB26-43C3-B87E-1778D5855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6DE2F-CBE6-4E84-B3EC-4A0524F568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0381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9BE0D0-9F7D-4B0E-9930-0DFEA03E4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BD0AFF-2CA7-4FBE-AE53-55860CF890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11081D-3650-4FA6-A873-DF731FB50E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0447E-0081-4B80-BAB8-1C7CF48388A5}" type="datetimeFigureOut">
              <a:rPr lang="de-DE" smtClean="0"/>
              <a:t>04.09.2017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76B80D-9A83-4661-A7E0-D879423A1F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E6978-1B15-466A-9814-84B7561BFE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26DE2F-CBE6-4E84-B3EC-4A0524F568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02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0A6C6-5A77-41B0-A321-48756650EF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16701"/>
            <a:ext cx="9144000" cy="2393262"/>
          </a:xfrm>
        </p:spPr>
        <p:txBody>
          <a:bodyPr/>
          <a:lstStyle/>
          <a:p>
            <a:r>
              <a:rPr lang="de-DE" dirty="0"/>
              <a:t>Threaded buffer loop</a:t>
            </a:r>
          </a:p>
        </p:txBody>
      </p:sp>
    </p:spTree>
    <p:extLst>
      <p:ext uri="{BB962C8B-B14F-4D97-AF65-F5344CB8AC3E}">
        <p14:creationId xmlns:p14="http://schemas.microsoft.com/office/powerpoint/2010/main" val="1786691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D2E61-C0F5-4A33-A992-6B9173988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Initial State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038424-9746-4C1B-B4C6-2954A057D31D}"/>
              </a:ext>
            </a:extLst>
          </p:cNvPr>
          <p:cNvSpPr/>
          <p:nvPr/>
        </p:nvSpPr>
        <p:spPr>
          <a:xfrm>
            <a:off x="1933996" y="3993420"/>
            <a:ext cx="7335430" cy="4167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2914B55-00DE-414B-A356-27813A855879}"/>
              </a:ext>
            </a:extLst>
          </p:cNvPr>
          <p:cNvCxnSpPr>
            <a:cxnSpLocks/>
          </p:cNvCxnSpPr>
          <p:nvPr/>
        </p:nvCxnSpPr>
        <p:spPr>
          <a:xfrm>
            <a:off x="2366920" y="3665692"/>
            <a:ext cx="0" cy="106005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D92DD5A-CA26-4FF9-800D-D58304D1EA87}"/>
              </a:ext>
            </a:extLst>
          </p:cNvPr>
          <p:cNvCxnSpPr>
            <a:cxnSpLocks/>
          </p:cNvCxnSpPr>
          <p:nvPr/>
        </p:nvCxnSpPr>
        <p:spPr>
          <a:xfrm>
            <a:off x="2616425" y="3665691"/>
            <a:ext cx="0" cy="106005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C710870-2716-46A2-A94F-BA44FFC95F88}"/>
              </a:ext>
            </a:extLst>
          </p:cNvPr>
          <p:cNvSpPr txBox="1"/>
          <p:nvPr/>
        </p:nvSpPr>
        <p:spPr>
          <a:xfrm>
            <a:off x="1894675" y="3019360"/>
            <a:ext cx="9444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read </a:t>
            </a:r>
          </a:p>
          <a:p>
            <a:pPr algn="ctr"/>
            <a:r>
              <a:rPr lang="de-DE" dirty="0"/>
              <a:t>position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78EBC5-F1FF-4F3B-A72A-519F0D626FFA}"/>
              </a:ext>
            </a:extLst>
          </p:cNvPr>
          <p:cNvSpPr txBox="1"/>
          <p:nvPr/>
        </p:nvSpPr>
        <p:spPr>
          <a:xfrm>
            <a:off x="2144180" y="4737888"/>
            <a:ext cx="9444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write</a:t>
            </a:r>
          </a:p>
          <a:p>
            <a:pPr algn="ctr"/>
            <a:r>
              <a:rPr lang="de-DE" dirty="0"/>
              <a:t>position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EF1C0BC-EEE4-4473-B249-303331389890}"/>
              </a:ext>
            </a:extLst>
          </p:cNvPr>
          <p:cNvCxnSpPr>
            <a:cxnSpLocks/>
          </p:cNvCxnSpPr>
          <p:nvPr/>
        </p:nvCxnSpPr>
        <p:spPr>
          <a:xfrm flipH="1">
            <a:off x="2747246" y="3135664"/>
            <a:ext cx="1662913" cy="106005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1B1A6E72-DC91-4897-8DA6-0535EB50F82A}"/>
              </a:ext>
            </a:extLst>
          </p:cNvPr>
          <p:cNvSpPr txBox="1"/>
          <p:nvPr/>
        </p:nvSpPr>
        <p:spPr>
          <a:xfrm>
            <a:off x="4410159" y="2872673"/>
            <a:ext cx="2506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data from USB goes here</a:t>
            </a:r>
          </a:p>
        </p:txBody>
      </p:sp>
    </p:spTree>
    <p:extLst>
      <p:ext uri="{BB962C8B-B14F-4D97-AF65-F5344CB8AC3E}">
        <p14:creationId xmlns:p14="http://schemas.microsoft.com/office/powerpoint/2010/main" val="1715303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D2E61-C0F5-4A33-A992-6B9173988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Usb starts to write data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038424-9746-4C1B-B4C6-2954A057D31D}"/>
              </a:ext>
            </a:extLst>
          </p:cNvPr>
          <p:cNvSpPr/>
          <p:nvPr/>
        </p:nvSpPr>
        <p:spPr>
          <a:xfrm>
            <a:off x="1933996" y="4511308"/>
            <a:ext cx="7335430" cy="4167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2914B55-00DE-414B-A356-27813A855879}"/>
              </a:ext>
            </a:extLst>
          </p:cNvPr>
          <p:cNvCxnSpPr>
            <a:cxnSpLocks/>
          </p:cNvCxnSpPr>
          <p:nvPr/>
        </p:nvCxnSpPr>
        <p:spPr>
          <a:xfrm>
            <a:off x="2366920" y="4183580"/>
            <a:ext cx="0" cy="106005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D92DD5A-CA26-4FF9-800D-D58304D1EA87}"/>
              </a:ext>
            </a:extLst>
          </p:cNvPr>
          <p:cNvCxnSpPr>
            <a:cxnSpLocks/>
          </p:cNvCxnSpPr>
          <p:nvPr/>
        </p:nvCxnSpPr>
        <p:spPr>
          <a:xfrm>
            <a:off x="7540407" y="4183579"/>
            <a:ext cx="0" cy="106005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C710870-2716-46A2-A94F-BA44FFC95F88}"/>
              </a:ext>
            </a:extLst>
          </p:cNvPr>
          <p:cNvSpPr txBox="1"/>
          <p:nvPr/>
        </p:nvSpPr>
        <p:spPr>
          <a:xfrm>
            <a:off x="1894675" y="3537248"/>
            <a:ext cx="9444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read </a:t>
            </a:r>
          </a:p>
          <a:p>
            <a:pPr algn="ctr"/>
            <a:r>
              <a:rPr lang="de-DE" dirty="0"/>
              <a:t>position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78EBC5-F1FF-4F3B-A72A-519F0D626FFA}"/>
              </a:ext>
            </a:extLst>
          </p:cNvPr>
          <p:cNvSpPr txBox="1"/>
          <p:nvPr/>
        </p:nvSpPr>
        <p:spPr>
          <a:xfrm>
            <a:off x="7068162" y="5255776"/>
            <a:ext cx="9444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write</a:t>
            </a:r>
          </a:p>
          <a:p>
            <a:pPr algn="ctr"/>
            <a:r>
              <a:rPr lang="de-DE" dirty="0"/>
              <a:t>position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EF1C0BC-EEE4-4473-B249-303331389890}"/>
              </a:ext>
            </a:extLst>
          </p:cNvPr>
          <p:cNvCxnSpPr>
            <a:cxnSpLocks/>
          </p:cNvCxnSpPr>
          <p:nvPr/>
        </p:nvCxnSpPr>
        <p:spPr>
          <a:xfrm flipH="1">
            <a:off x="7618630" y="3653552"/>
            <a:ext cx="1662913" cy="106005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1B1A6E72-DC91-4897-8DA6-0535EB50F82A}"/>
              </a:ext>
            </a:extLst>
          </p:cNvPr>
          <p:cNvSpPr txBox="1"/>
          <p:nvPr/>
        </p:nvSpPr>
        <p:spPr>
          <a:xfrm>
            <a:off x="9281543" y="3390561"/>
            <a:ext cx="2506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data from USB goes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32061CC-7D1E-4F70-ADBE-2FF6C692E6CE}"/>
              </a:ext>
            </a:extLst>
          </p:cNvPr>
          <p:cNvSpPr/>
          <p:nvPr/>
        </p:nvSpPr>
        <p:spPr>
          <a:xfrm>
            <a:off x="3010237" y="4511308"/>
            <a:ext cx="165887" cy="41674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BAF812D-D350-4494-A317-17060CABABCE}"/>
              </a:ext>
            </a:extLst>
          </p:cNvPr>
          <p:cNvSpPr/>
          <p:nvPr/>
        </p:nvSpPr>
        <p:spPr>
          <a:xfrm>
            <a:off x="4180777" y="4511308"/>
            <a:ext cx="165887" cy="41674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ED6097C-CE0E-4FC0-A044-41900D1EF849}"/>
              </a:ext>
            </a:extLst>
          </p:cNvPr>
          <p:cNvSpPr/>
          <p:nvPr/>
        </p:nvSpPr>
        <p:spPr>
          <a:xfrm>
            <a:off x="5351317" y="4511308"/>
            <a:ext cx="165887" cy="41674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548893-1065-4235-B0BD-8C5CE5EF1DB7}"/>
              </a:ext>
            </a:extLst>
          </p:cNvPr>
          <p:cNvSpPr/>
          <p:nvPr/>
        </p:nvSpPr>
        <p:spPr>
          <a:xfrm>
            <a:off x="6521857" y="4505237"/>
            <a:ext cx="165887" cy="41674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D32E1C-FD9A-449E-9E81-6A244FB1327B}"/>
              </a:ext>
            </a:extLst>
          </p:cNvPr>
          <p:cNvSpPr txBox="1"/>
          <p:nvPr/>
        </p:nvSpPr>
        <p:spPr>
          <a:xfrm>
            <a:off x="4263720" y="2120113"/>
            <a:ext cx="1477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Image header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180C42C-FBA8-4AC7-BFDC-9BD07DB33288}"/>
              </a:ext>
            </a:extLst>
          </p:cNvPr>
          <p:cNvCxnSpPr/>
          <p:nvPr/>
        </p:nvCxnSpPr>
        <p:spPr>
          <a:xfrm flipH="1">
            <a:off x="3123526" y="2593497"/>
            <a:ext cx="1375646" cy="18530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EB4E4F9-F90E-451C-95B1-F7FC8FD794CF}"/>
              </a:ext>
            </a:extLst>
          </p:cNvPr>
          <p:cNvCxnSpPr>
            <a:cxnSpLocks/>
          </p:cNvCxnSpPr>
          <p:nvPr/>
        </p:nvCxnSpPr>
        <p:spPr>
          <a:xfrm flipH="1">
            <a:off x="4263720" y="2593497"/>
            <a:ext cx="519814" cy="18530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F4DD6C11-7841-4039-A526-79C38A4AF721}"/>
              </a:ext>
            </a:extLst>
          </p:cNvPr>
          <p:cNvCxnSpPr>
            <a:cxnSpLocks/>
          </p:cNvCxnSpPr>
          <p:nvPr/>
        </p:nvCxnSpPr>
        <p:spPr>
          <a:xfrm>
            <a:off x="5002704" y="2593497"/>
            <a:ext cx="404999" cy="18530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02C30C1-8880-41F3-9EE5-B2D667E2C5AB}"/>
              </a:ext>
            </a:extLst>
          </p:cNvPr>
          <p:cNvCxnSpPr>
            <a:cxnSpLocks/>
          </p:cNvCxnSpPr>
          <p:nvPr/>
        </p:nvCxnSpPr>
        <p:spPr>
          <a:xfrm>
            <a:off x="5222208" y="2593497"/>
            <a:ext cx="1351118" cy="18530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0395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D2E61-C0F5-4A33-A992-6B9173988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Search for header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038424-9746-4C1B-B4C6-2954A057D31D}"/>
              </a:ext>
            </a:extLst>
          </p:cNvPr>
          <p:cNvSpPr/>
          <p:nvPr/>
        </p:nvSpPr>
        <p:spPr>
          <a:xfrm>
            <a:off x="1933996" y="4511308"/>
            <a:ext cx="7335430" cy="4167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2914B55-00DE-414B-A356-27813A855879}"/>
              </a:ext>
            </a:extLst>
          </p:cNvPr>
          <p:cNvCxnSpPr>
            <a:cxnSpLocks/>
          </p:cNvCxnSpPr>
          <p:nvPr/>
        </p:nvCxnSpPr>
        <p:spPr>
          <a:xfrm>
            <a:off x="3888216" y="4183580"/>
            <a:ext cx="0" cy="106005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D92DD5A-CA26-4FF9-800D-D58304D1EA87}"/>
              </a:ext>
            </a:extLst>
          </p:cNvPr>
          <p:cNvCxnSpPr>
            <a:cxnSpLocks/>
          </p:cNvCxnSpPr>
          <p:nvPr/>
        </p:nvCxnSpPr>
        <p:spPr>
          <a:xfrm>
            <a:off x="7540407" y="4183579"/>
            <a:ext cx="0" cy="106005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C710870-2716-46A2-A94F-BA44FFC95F88}"/>
              </a:ext>
            </a:extLst>
          </p:cNvPr>
          <p:cNvSpPr txBox="1"/>
          <p:nvPr/>
        </p:nvSpPr>
        <p:spPr>
          <a:xfrm>
            <a:off x="3415971" y="5243636"/>
            <a:ext cx="9444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read </a:t>
            </a:r>
          </a:p>
          <a:p>
            <a:pPr algn="ctr"/>
            <a:r>
              <a:rPr lang="de-DE" dirty="0"/>
              <a:t>position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78EBC5-F1FF-4F3B-A72A-519F0D626FFA}"/>
              </a:ext>
            </a:extLst>
          </p:cNvPr>
          <p:cNvSpPr txBox="1"/>
          <p:nvPr/>
        </p:nvSpPr>
        <p:spPr>
          <a:xfrm>
            <a:off x="7068162" y="5255776"/>
            <a:ext cx="9444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write</a:t>
            </a:r>
          </a:p>
          <a:p>
            <a:pPr algn="ctr"/>
            <a:r>
              <a:rPr lang="de-DE" dirty="0"/>
              <a:t>position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EF1C0BC-EEE4-4473-B249-303331389890}"/>
              </a:ext>
            </a:extLst>
          </p:cNvPr>
          <p:cNvCxnSpPr>
            <a:cxnSpLocks/>
          </p:cNvCxnSpPr>
          <p:nvPr/>
        </p:nvCxnSpPr>
        <p:spPr>
          <a:xfrm flipH="1">
            <a:off x="7618630" y="3653552"/>
            <a:ext cx="1662913" cy="106005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1B1A6E72-DC91-4897-8DA6-0535EB50F82A}"/>
              </a:ext>
            </a:extLst>
          </p:cNvPr>
          <p:cNvSpPr txBox="1"/>
          <p:nvPr/>
        </p:nvSpPr>
        <p:spPr>
          <a:xfrm>
            <a:off x="9281543" y="3390561"/>
            <a:ext cx="2506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data from USB goes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32061CC-7D1E-4F70-ADBE-2FF6C692E6CE}"/>
              </a:ext>
            </a:extLst>
          </p:cNvPr>
          <p:cNvSpPr/>
          <p:nvPr/>
        </p:nvSpPr>
        <p:spPr>
          <a:xfrm>
            <a:off x="3010237" y="4511308"/>
            <a:ext cx="165887" cy="41674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BAF812D-D350-4494-A317-17060CABABCE}"/>
              </a:ext>
            </a:extLst>
          </p:cNvPr>
          <p:cNvSpPr/>
          <p:nvPr/>
        </p:nvSpPr>
        <p:spPr>
          <a:xfrm>
            <a:off x="4180777" y="4511308"/>
            <a:ext cx="165887" cy="41674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ED6097C-CE0E-4FC0-A044-41900D1EF849}"/>
              </a:ext>
            </a:extLst>
          </p:cNvPr>
          <p:cNvSpPr/>
          <p:nvPr/>
        </p:nvSpPr>
        <p:spPr>
          <a:xfrm>
            <a:off x="5351317" y="4511308"/>
            <a:ext cx="165887" cy="41674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548893-1065-4235-B0BD-8C5CE5EF1DB7}"/>
              </a:ext>
            </a:extLst>
          </p:cNvPr>
          <p:cNvSpPr/>
          <p:nvPr/>
        </p:nvSpPr>
        <p:spPr>
          <a:xfrm>
            <a:off x="6521857" y="4505237"/>
            <a:ext cx="165887" cy="41674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D32E1C-FD9A-449E-9E81-6A244FB1327B}"/>
              </a:ext>
            </a:extLst>
          </p:cNvPr>
          <p:cNvSpPr txBox="1"/>
          <p:nvPr/>
        </p:nvSpPr>
        <p:spPr>
          <a:xfrm>
            <a:off x="4263720" y="2120113"/>
            <a:ext cx="1477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Image header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180C42C-FBA8-4AC7-BFDC-9BD07DB33288}"/>
              </a:ext>
            </a:extLst>
          </p:cNvPr>
          <p:cNvCxnSpPr/>
          <p:nvPr/>
        </p:nvCxnSpPr>
        <p:spPr>
          <a:xfrm flipH="1">
            <a:off x="3123526" y="2593497"/>
            <a:ext cx="1375646" cy="18530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EB4E4F9-F90E-451C-95B1-F7FC8FD794CF}"/>
              </a:ext>
            </a:extLst>
          </p:cNvPr>
          <p:cNvCxnSpPr>
            <a:cxnSpLocks/>
          </p:cNvCxnSpPr>
          <p:nvPr/>
        </p:nvCxnSpPr>
        <p:spPr>
          <a:xfrm flipH="1">
            <a:off x="4263720" y="2593497"/>
            <a:ext cx="519814" cy="18530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F4DD6C11-7841-4039-A526-79C38A4AF721}"/>
              </a:ext>
            </a:extLst>
          </p:cNvPr>
          <p:cNvCxnSpPr>
            <a:cxnSpLocks/>
          </p:cNvCxnSpPr>
          <p:nvPr/>
        </p:nvCxnSpPr>
        <p:spPr>
          <a:xfrm>
            <a:off x="5002704" y="2593497"/>
            <a:ext cx="404999" cy="18530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02C30C1-8880-41F3-9EE5-B2D667E2C5AB}"/>
              </a:ext>
            </a:extLst>
          </p:cNvPr>
          <p:cNvCxnSpPr>
            <a:cxnSpLocks/>
          </p:cNvCxnSpPr>
          <p:nvPr/>
        </p:nvCxnSpPr>
        <p:spPr>
          <a:xfrm>
            <a:off x="5222208" y="2593497"/>
            <a:ext cx="1351118" cy="18530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1DE0D77-72F1-45C7-BE4F-A9F63813DD5C}"/>
              </a:ext>
            </a:extLst>
          </p:cNvPr>
          <p:cNvCxnSpPr>
            <a:cxnSpLocks/>
          </p:cNvCxnSpPr>
          <p:nvPr/>
        </p:nvCxnSpPr>
        <p:spPr>
          <a:xfrm>
            <a:off x="3010237" y="4183578"/>
            <a:ext cx="0" cy="106005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FE9C1FEB-9C0C-4240-825A-7FC3EF799D3B}"/>
              </a:ext>
            </a:extLst>
          </p:cNvPr>
          <p:cNvSpPr txBox="1"/>
          <p:nvPr/>
        </p:nvSpPr>
        <p:spPr>
          <a:xfrm>
            <a:off x="2597303" y="5243634"/>
            <a:ext cx="8258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write </a:t>
            </a:r>
          </a:p>
          <a:p>
            <a:pPr algn="ctr"/>
            <a:r>
              <a:rPr lang="de-DE" dirty="0"/>
              <a:t>barrier</a:t>
            </a:r>
          </a:p>
        </p:txBody>
      </p:sp>
    </p:spTree>
    <p:extLst>
      <p:ext uri="{BB962C8B-B14F-4D97-AF65-F5344CB8AC3E}">
        <p14:creationId xmlns:p14="http://schemas.microsoft.com/office/powerpoint/2010/main" val="2799145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D2E61-C0F5-4A33-A992-6B9173988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Image found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038424-9746-4C1B-B4C6-2954A057D31D}"/>
              </a:ext>
            </a:extLst>
          </p:cNvPr>
          <p:cNvSpPr/>
          <p:nvPr/>
        </p:nvSpPr>
        <p:spPr>
          <a:xfrm>
            <a:off x="1933996" y="4511308"/>
            <a:ext cx="7335430" cy="4167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2914B55-00DE-414B-A356-27813A855879}"/>
              </a:ext>
            </a:extLst>
          </p:cNvPr>
          <p:cNvCxnSpPr>
            <a:cxnSpLocks/>
          </p:cNvCxnSpPr>
          <p:nvPr/>
        </p:nvCxnSpPr>
        <p:spPr>
          <a:xfrm>
            <a:off x="4175482" y="4183580"/>
            <a:ext cx="0" cy="106005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D92DD5A-CA26-4FF9-800D-D58304D1EA87}"/>
              </a:ext>
            </a:extLst>
          </p:cNvPr>
          <p:cNvCxnSpPr>
            <a:cxnSpLocks/>
          </p:cNvCxnSpPr>
          <p:nvPr/>
        </p:nvCxnSpPr>
        <p:spPr>
          <a:xfrm>
            <a:off x="7540407" y="4183579"/>
            <a:ext cx="0" cy="106005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C710870-2716-46A2-A94F-BA44FFC95F88}"/>
              </a:ext>
            </a:extLst>
          </p:cNvPr>
          <p:cNvSpPr txBox="1"/>
          <p:nvPr/>
        </p:nvSpPr>
        <p:spPr>
          <a:xfrm>
            <a:off x="3703237" y="5243636"/>
            <a:ext cx="9444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read </a:t>
            </a:r>
          </a:p>
          <a:p>
            <a:pPr algn="ctr"/>
            <a:r>
              <a:rPr lang="de-DE" dirty="0"/>
              <a:t>position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78EBC5-F1FF-4F3B-A72A-519F0D626FFA}"/>
              </a:ext>
            </a:extLst>
          </p:cNvPr>
          <p:cNvSpPr txBox="1"/>
          <p:nvPr/>
        </p:nvSpPr>
        <p:spPr>
          <a:xfrm>
            <a:off x="7068162" y="5255776"/>
            <a:ext cx="9444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write</a:t>
            </a:r>
          </a:p>
          <a:p>
            <a:pPr algn="ctr"/>
            <a:r>
              <a:rPr lang="de-DE" dirty="0"/>
              <a:t>position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EF1C0BC-EEE4-4473-B249-303331389890}"/>
              </a:ext>
            </a:extLst>
          </p:cNvPr>
          <p:cNvCxnSpPr>
            <a:cxnSpLocks/>
          </p:cNvCxnSpPr>
          <p:nvPr/>
        </p:nvCxnSpPr>
        <p:spPr>
          <a:xfrm flipH="1">
            <a:off x="7618630" y="3653552"/>
            <a:ext cx="1662913" cy="106005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1B1A6E72-DC91-4897-8DA6-0535EB50F82A}"/>
              </a:ext>
            </a:extLst>
          </p:cNvPr>
          <p:cNvSpPr txBox="1"/>
          <p:nvPr/>
        </p:nvSpPr>
        <p:spPr>
          <a:xfrm>
            <a:off x="9281543" y="3390561"/>
            <a:ext cx="2506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data from USB goes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32061CC-7D1E-4F70-ADBE-2FF6C692E6CE}"/>
              </a:ext>
            </a:extLst>
          </p:cNvPr>
          <p:cNvSpPr/>
          <p:nvPr/>
        </p:nvSpPr>
        <p:spPr>
          <a:xfrm>
            <a:off x="3010237" y="4511308"/>
            <a:ext cx="165887" cy="41674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BAF812D-D350-4494-A317-17060CABABCE}"/>
              </a:ext>
            </a:extLst>
          </p:cNvPr>
          <p:cNvSpPr/>
          <p:nvPr/>
        </p:nvSpPr>
        <p:spPr>
          <a:xfrm>
            <a:off x="4180777" y="4511308"/>
            <a:ext cx="165887" cy="41674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ED6097C-CE0E-4FC0-A044-41900D1EF849}"/>
              </a:ext>
            </a:extLst>
          </p:cNvPr>
          <p:cNvSpPr/>
          <p:nvPr/>
        </p:nvSpPr>
        <p:spPr>
          <a:xfrm>
            <a:off x="5351317" y="4511308"/>
            <a:ext cx="165887" cy="41674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548893-1065-4235-B0BD-8C5CE5EF1DB7}"/>
              </a:ext>
            </a:extLst>
          </p:cNvPr>
          <p:cNvSpPr/>
          <p:nvPr/>
        </p:nvSpPr>
        <p:spPr>
          <a:xfrm>
            <a:off x="6521857" y="4505237"/>
            <a:ext cx="165887" cy="41674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1DE0D77-72F1-45C7-BE4F-A9F63813DD5C}"/>
              </a:ext>
            </a:extLst>
          </p:cNvPr>
          <p:cNvCxnSpPr>
            <a:cxnSpLocks/>
          </p:cNvCxnSpPr>
          <p:nvPr/>
        </p:nvCxnSpPr>
        <p:spPr>
          <a:xfrm>
            <a:off x="3010237" y="4183578"/>
            <a:ext cx="0" cy="106005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FE9C1FEB-9C0C-4240-825A-7FC3EF799D3B}"/>
              </a:ext>
            </a:extLst>
          </p:cNvPr>
          <p:cNvSpPr txBox="1"/>
          <p:nvPr/>
        </p:nvSpPr>
        <p:spPr>
          <a:xfrm>
            <a:off x="2597303" y="5243634"/>
            <a:ext cx="8258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write </a:t>
            </a:r>
          </a:p>
          <a:p>
            <a:pPr algn="ctr"/>
            <a:r>
              <a:rPr lang="de-DE" dirty="0"/>
              <a:t>barrier</a:t>
            </a:r>
          </a:p>
        </p:txBody>
      </p:sp>
      <p:sp>
        <p:nvSpPr>
          <p:cNvPr id="6" name="Double Brace 5">
            <a:extLst>
              <a:ext uri="{FF2B5EF4-FFF2-40B4-BE49-F238E27FC236}">
                <a16:creationId xmlns:a16="http://schemas.microsoft.com/office/drawing/2014/main" id="{5CB8BD16-A1E1-4E47-A44E-18A7912F9FE2}"/>
              </a:ext>
            </a:extLst>
          </p:cNvPr>
          <p:cNvSpPr/>
          <p:nvPr/>
        </p:nvSpPr>
        <p:spPr>
          <a:xfrm>
            <a:off x="2921225" y="3431023"/>
            <a:ext cx="1310910" cy="595793"/>
          </a:xfrm>
          <a:prstGeom prst="brace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de-DE" dirty="0"/>
              <a:t>Size of 1 image</a:t>
            </a:r>
          </a:p>
        </p:txBody>
      </p:sp>
    </p:spTree>
    <p:extLst>
      <p:ext uri="{BB962C8B-B14F-4D97-AF65-F5344CB8AC3E}">
        <p14:creationId xmlns:p14="http://schemas.microsoft.com/office/powerpoint/2010/main" val="2604733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D2E61-C0F5-4A33-A992-6B9173988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Request pointer access to copy the 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038424-9746-4C1B-B4C6-2954A057D31D}"/>
              </a:ext>
            </a:extLst>
          </p:cNvPr>
          <p:cNvSpPr/>
          <p:nvPr/>
        </p:nvSpPr>
        <p:spPr>
          <a:xfrm>
            <a:off x="1933996" y="4511308"/>
            <a:ext cx="7335430" cy="4167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2914B55-00DE-414B-A356-27813A855879}"/>
              </a:ext>
            </a:extLst>
          </p:cNvPr>
          <p:cNvCxnSpPr>
            <a:cxnSpLocks/>
          </p:cNvCxnSpPr>
          <p:nvPr/>
        </p:nvCxnSpPr>
        <p:spPr>
          <a:xfrm>
            <a:off x="4175482" y="4183580"/>
            <a:ext cx="0" cy="106005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D92DD5A-CA26-4FF9-800D-D58304D1EA87}"/>
              </a:ext>
            </a:extLst>
          </p:cNvPr>
          <p:cNvCxnSpPr>
            <a:cxnSpLocks/>
          </p:cNvCxnSpPr>
          <p:nvPr/>
        </p:nvCxnSpPr>
        <p:spPr>
          <a:xfrm>
            <a:off x="7540407" y="4183579"/>
            <a:ext cx="0" cy="106005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C710870-2716-46A2-A94F-BA44FFC95F88}"/>
              </a:ext>
            </a:extLst>
          </p:cNvPr>
          <p:cNvSpPr txBox="1"/>
          <p:nvPr/>
        </p:nvSpPr>
        <p:spPr>
          <a:xfrm>
            <a:off x="3703237" y="5243636"/>
            <a:ext cx="9444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read </a:t>
            </a:r>
          </a:p>
          <a:p>
            <a:pPr algn="ctr"/>
            <a:r>
              <a:rPr lang="de-DE" dirty="0"/>
              <a:t>position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78EBC5-F1FF-4F3B-A72A-519F0D626FFA}"/>
              </a:ext>
            </a:extLst>
          </p:cNvPr>
          <p:cNvSpPr txBox="1"/>
          <p:nvPr/>
        </p:nvSpPr>
        <p:spPr>
          <a:xfrm>
            <a:off x="7068162" y="5255776"/>
            <a:ext cx="9444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write</a:t>
            </a:r>
          </a:p>
          <a:p>
            <a:pPr algn="ctr"/>
            <a:r>
              <a:rPr lang="de-DE" dirty="0"/>
              <a:t>position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EF1C0BC-EEE4-4473-B249-303331389890}"/>
              </a:ext>
            </a:extLst>
          </p:cNvPr>
          <p:cNvCxnSpPr>
            <a:cxnSpLocks/>
          </p:cNvCxnSpPr>
          <p:nvPr/>
        </p:nvCxnSpPr>
        <p:spPr>
          <a:xfrm flipH="1">
            <a:off x="7618630" y="3653552"/>
            <a:ext cx="1662913" cy="106005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1B1A6E72-DC91-4897-8DA6-0535EB50F82A}"/>
              </a:ext>
            </a:extLst>
          </p:cNvPr>
          <p:cNvSpPr txBox="1"/>
          <p:nvPr/>
        </p:nvSpPr>
        <p:spPr>
          <a:xfrm>
            <a:off x="9281543" y="3390561"/>
            <a:ext cx="2506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data from USB goes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32061CC-7D1E-4F70-ADBE-2FF6C692E6CE}"/>
              </a:ext>
            </a:extLst>
          </p:cNvPr>
          <p:cNvSpPr/>
          <p:nvPr/>
        </p:nvSpPr>
        <p:spPr>
          <a:xfrm>
            <a:off x="3010237" y="4511308"/>
            <a:ext cx="165887" cy="41674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BAF812D-D350-4494-A317-17060CABABCE}"/>
              </a:ext>
            </a:extLst>
          </p:cNvPr>
          <p:cNvSpPr/>
          <p:nvPr/>
        </p:nvSpPr>
        <p:spPr>
          <a:xfrm>
            <a:off x="4180777" y="4511308"/>
            <a:ext cx="165887" cy="41674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ED6097C-CE0E-4FC0-A044-41900D1EF849}"/>
              </a:ext>
            </a:extLst>
          </p:cNvPr>
          <p:cNvSpPr/>
          <p:nvPr/>
        </p:nvSpPr>
        <p:spPr>
          <a:xfrm>
            <a:off x="5351317" y="4511308"/>
            <a:ext cx="165887" cy="41674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548893-1065-4235-B0BD-8C5CE5EF1DB7}"/>
              </a:ext>
            </a:extLst>
          </p:cNvPr>
          <p:cNvSpPr/>
          <p:nvPr/>
        </p:nvSpPr>
        <p:spPr>
          <a:xfrm>
            <a:off x="6521857" y="4505237"/>
            <a:ext cx="165887" cy="41674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1DE0D77-72F1-45C7-BE4F-A9F63813DD5C}"/>
              </a:ext>
            </a:extLst>
          </p:cNvPr>
          <p:cNvCxnSpPr>
            <a:cxnSpLocks/>
          </p:cNvCxnSpPr>
          <p:nvPr/>
        </p:nvCxnSpPr>
        <p:spPr>
          <a:xfrm>
            <a:off x="3010237" y="4183578"/>
            <a:ext cx="0" cy="106005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FE9C1FEB-9C0C-4240-825A-7FC3EF799D3B}"/>
              </a:ext>
            </a:extLst>
          </p:cNvPr>
          <p:cNvSpPr txBox="1"/>
          <p:nvPr/>
        </p:nvSpPr>
        <p:spPr>
          <a:xfrm>
            <a:off x="2597303" y="5243634"/>
            <a:ext cx="8258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write </a:t>
            </a:r>
          </a:p>
          <a:p>
            <a:pPr algn="ctr"/>
            <a:r>
              <a:rPr lang="de-DE" dirty="0"/>
              <a:t>barrier</a:t>
            </a:r>
          </a:p>
        </p:txBody>
      </p:sp>
      <p:sp>
        <p:nvSpPr>
          <p:cNvPr id="6" name="Double Brace 5">
            <a:extLst>
              <a:ext uri="{FF2B5EF4-FFF2-40B4-BE49-F238E27FC236}">
                <a16:creationId xmlns:a16="http://schemas.microsoft.com/office/drawing/2014/main" id="{5CB8BD16-A1E1-4E47-A44E-18A7912F9FE2}"/>
              </a:ext>
            </a:extLst>
          </p:cNvPr>
          <p:cNvSpPr/>
          <p:nvPr/>
        </p:nvSpPr>
        <p:spPr>
          <a:xfrm>
            <a:off x="2921225" y="3431023"/>
            <a:ext cx="1310910" cy="595793"/>
          </a:xfrm>
          <a:prstGeom prst="brace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de-DE" dirty="0"/>
              <a:t>Size of 1 image</a:t>
            </a:r>
          </a:p>
        </p:txBody>
      </p:sp>
    </p:spTree>
    <p:extLst>
      <p:ext uri="{BB962C8B-B14F-4D97-AF65-F5344CB8AC3E}">
        <p14:creationId xmlns:p14="http://schemas.microsoft.com/office/powerpoint/2010/main" val="5403956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</Words>
  <Application>Microsoft Office PowerPoint</Application>
  <PresentationFormat>Widescreen</PresentationFormat>
  <Paragraphs>42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Threaded buffer loop</vt:lpstr>
      <vt:lpstr>Initial State</vt:lpstr>
      <vt:lpstr>Usb starts to write data</vt:lpstr>
      <vt:lpstr>Search for header</vt:lpstr>
      <vt:lpstr>Image found</vt:lpstr>
      <vt:lpstr>Request pointer access to copy the image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Threaded buffer loop</dc:title>
  <dc:creator>Merlin Manthey</dc:creator>
  <cp:lastModifiedBy>Merlin Manthey</cp:lastModifiedBy>
  <cp:revision>5</cp:revision>
  <dcterms:created xsi:type="dcterms:W3CDTF">2017-09-01T14:02:08Z</dcterms:created>
  <dcterms:modified xsi:type="dcterms:W3CDTF">2017-09-04T06:55:42Z</dcterms:modified>
</cp:coreProperties>
</file>