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Default Extension="vml" ContentType="application/vnd.openxmlformats-officedocument.vmlDrawing"/>
  <Override PartName="/ppt/slideLayouts/slideLayout6.xml" ContentType="application/vnd.openxmlformats-officedocument.presentationml.slideLayout+xml"/>
  <Default Extension="emf" ContentType="image/x-emf"/>
  <Default Extension="xls" ContentType="application/vnd.ms-excel"/>
  <Override PartName="/docProps/core.xml" ContentType="application/vnd.openxmlformats-package.core-properties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7" r:id="rId2"/>
    <p:sldId id="259" r:id="rId3"/>
    <p:sldId id="261" r:id="rId4"/>
    <p:sldId id="263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-87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Relationship Id="rId2" Type="http://schemas.openxmlformats.org/officeDocument/2006/relationships/image" Target="../media/image4.emf"/><Relationship Id="rId3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4684-3366-5040-907F-99024DFE43CD}" type="datetimeFigureOut">
              <a:rPr lang="en-US" smtClean="0"/>
              <a:t>12/7/10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BABA-7B1B-DA49-8F8B-F5873B8E66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4684-3366-5040-907F-99024DFE43CD}" type="datetimeFigureOut">
              <a:rPr lang="en-US" smtClean="0"/>
              <a:t>12/7/10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BABA-7B1B-DA49-8F8B-F5873B8E66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4684-3366-5040-907F-99024DFE43CD}" type="datetimeFigureOut">
              <a:rPr lang="en-US" smtClean="0"/>
              <a:t>12/7/10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BABA-7B1B-DA49-8F8B-F5873B8E66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4684-3366-5040-907F-99024DFE43CD}" type="datetimeFigureOut">
              <a:rPr lang="en-US" smtClean="0"/>
              <a:t>12/7/10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BABA-7B1B-DA49-8F8B-F5873B8E66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4684-3366-5040-907F-99024DFE43CD}" type="datetimeFigureOut">
              <a:rPr lang="en-US" smtClean="0"/>
              <a:t>12/7/10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BABA-7B1B-DA49-8F8B-F5873B8E66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4684-3366-5040-907F-99024DFE43CD}" type="datetimeFigureOut">
              <a:rPr lang="en-US" smtClean="0"/>
              <a:t>12/7/10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BABA-7B1B-DA49-8F8B-F5873B8E66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4684-3366-5040-907F-99024DFE43CD}" type="datetimeFigureOut">
              <a:rPr lang="en-US" smtClean="0"/>
              <a:t>12/7/10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BABA-7B1B-DA49-8F8B-F5873B8E66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4684-3366-5040-907F-99024DFE43CD}" type="datetimeFigureOut">
              <a:rPr lang="en-US" smtClean="0"/>
              <a:t>12/7/10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BABA-7B1B-DA49-8F8B-F5873B8E66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4684-3366-5040-907F-99024DFE43CD}" type="datetimeFigureOut">
              <a:rPr lang="en-US" smtClean="0"/>
              <a:t>12/7/10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BABA-7B1B-DA49-8F8B-F5873B8E66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4684-3366-5040-907F-99024DFE43CD}" type="datetimeFigureOut">
              <a:rPr lang="en-US" smtClean="0"/>
              <a:t>12/7/10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BABA-7B1B-DA49-8F8B-F5873B8E66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4684-3366-5040-907F-99024DFE43CD}" type="datetimeFigureOut">
              <a:rPr lang="en-US" smtClean="0"/>
              <a:t>12/7/10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BABA-7B1B-DA49-8F8B-F5873B8E66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EC4684-3366-5040-907F-99024DFE43CD}" type="datetimeFigureOut">
              <a:rPr lang="en-US" smtClean="0"/>
              <a:t>12/7/10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0BABA-7B1B-DA49-8F8B-F5873B8E669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Chart1.xls"/><Relationship Id="rId4" Type="http://schemas.openxmlformats.org/officeDocument/2006/relationships/oleObject" Target="../embeddings/Microsoft_Excel_Chart2.xls"/><Relationship Id="rId5" Type="http://schemas.openxmlformats.org/officeDocument/2006/relationships/oleObject" Target="../embeddings/Microsoft_Excel_Chart3.xls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 AUV-Gulper</a:t>
            </a:r>
            <a:br>
              <a:rPr lang="en-US" sz="4000"/>
            </a:br>
            <a:r>
              <a:rPr lang="en-US" sz="3600"/>
              <a:t>“Autonomous platforms”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4756" name="Picture 4" descr="P10205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00200"/>
            <a:ext cx="6019800" cy="4514850"/>
          </a:xfrm>
          <a:prstGeom prst="rect">
            <a:avLst/>
          </a:prstGeom>
          <a:noFill/>
        </p:spPr>
      </p:pic>
      <p:pic>
        <p:nvPicPr>
          <p:cNvPr id="74757" name="Picture 5" descr="Gulp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1600200"/>
            <a:ext cx="2351088" cy="4505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4525963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26645" name="Object 21"/>
          <p:cNvGraphicFramePr>
            <a:graphicFrameLocks noChangeAspect="1"/>
          </p:cNvGraphicFramePr>
          <p:nvPr/>
        </p:nvGraphicFramePr>
        <p:xfrm>
          <a:off x="5791200" y="1752600"/>
          <a:ext cx="2971800" cy="2687638"/>
        </p:xfrm>
        <a:graphic>
          <a:graphicData uri="http://schemas.openxmlformats.org/presentationml/2006/ole">
            <p:oleObj spid="_x0000_s7170" name="Chart" r:id="rId3" imgW="2432165" imgH="1803400" progId="Excel.Chart.8">
              <p:embed/>
            </p:oleObj>
          </a:graphicData>
        </a:graphic>
      </p:graphicFrame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000"/>
              <a:t>AUV deployments: </a:t>
            </a:r>
            <a:r>
              <a:rPr lang="en-US" sz="3600"/>
              <a:t>Gulper vs Niskin</a:t>
            </a:r>
            <a:br>
              <a:rPr lang="en-US" sz="3600"/>
            </a:br>
            <a:r>
              <a:rPr lang="en-US" sz="3600"/>
              <a:t>Something wrong</a:t>
            </a:r>
          </a:p>
        </p:txBody>
      </p:sp>
      <p:graphicFrame>
        <p:nvGraphicFramePr>
          <p:cNvPr id="26628" name="Object 4"/>
          <p:cNvGraphicFramePr>
            <a:graphicFrameLocks noChangeAspect="1"/>
          </p:cNvGraphicFramePr>
          <p:nvPr/>
        </p:nvGraphicFramePr>
        <p:xfrm>
          <a:off x="457200" y="1600200"/>
          <a:ext cx="2743200" cy="2082800"/>
        </p:xfrm>
        <a:graphic>
          <a:graphicData uri="http://schemas.openxmlformats.org/presentationml/2006/ole">
            <p:oleObj spid="_x0000_s7171" name="Chart" r:id="rId4" imgW="2444865" imgH="1936865" progId="Excel.Chart.8">
              <p:embed/>
            </p:oleObj>
          </a:graphicData>
        </a:graphic>
      </p:graphicFrame>
      <p:graphicFrame>
        <p:nvGraphicFramePr>
          <p:cNvPr id="26629" name="Object 5"/>
          <p:cNvGraphicFramePr>
            <a:graphicFrameLocks noChangeAspect="1"/>
          </p:cNvGraphicFramePr>
          <p:nvPr/>
        </p:nvGraphicFramePr>
        <p:xfrm>
          <a:off x="3429000" y="1600200"/>
          <a:ext cx="2425700" cy="3498850"/>
        </p:xfrm>
        <a:graphic>
          <a:graphicData uri="http://schemas.openxmlformats.org/presentationml/2006/ole">
            <p:oleObj spid="_x0000_s7172" name="Chart" r:id="rId5" imgW="2425700" imgH="3352800" progId="Excel.Chart.8">
              <p:embed/>
            </p:oleObj>
          </a:graphicData>
        </a:graphic>
      </p:graphicFrame>
      <p:sp>
        <p:nvSpPr>
          <p:cNvPr id="26639" name="Oval 15"/>
          <p:cNvSpPr>
            <a:spLocks noChangeArrowheads="1"/>
          </p:cNvSpPr>
          <p:nvPr/>
        </p:nvSpPr>
        <p:spPr bwMode="auto">
          <a:xfrm>
            <a:off x="5943600" y="1828800"/>
            <a:ext cx="1219200" cy="24384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40" name="Text Box 16"/>
          <p:cNvSpPr txBox="1">
            <a:spLocks noChangeArrowheads="1"/>
          </p:cNvSpPr>
          <p:nvPr/>
        </p:nvSpPr>
        <p:spPr bwMode="auto">
          <a:xfrm>
            <a:off x="5943600" y="4267200"/>
            <a:ext cx="3200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1800">
                <a:solidFill>
                  <a:srgbClr val="FF0000"/>
                </a:solidFill>
              </a:rPr>
              <a:t>G4: No phytoplankton growth</a:t>
            </a:r>
          </a:p>
        </p:txBody>
      </p:sp>
      <p:sp>
        <p:nvSpPr>
          <p:cNvPr id="26642" name="Oval 18"/>
          <p:cNvSpPr>
            <a:spLocks noChangeArrowheads="1"/>
          </p:cNvSpPr>
          <p:nvPr/>
        </p:nvSpPr>
        <p:spPr bwMode="auto">
          <a:xfrm>
            <a:off x="6019800" y="1828800"/>
            <a:ext cx="1219200" cy="24384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44" name="Text Box 20"/>
          <p:cNvSpPr txBox="1">
            <a:spLocks noChangeArrowheads="1"/>
          </p:cNvSpPr>
          <p:nvPr/>
        </p:nvSpPr>
        <p:spPr bwMode="auto">
          <a:xfrm>
            <a:off x="5943600" y="4572000"/>
            <a:ext cx="3200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1800">
                <a:solidFill>
                  <a:srgbClr val="FF0000"/>
                </a:solidFill>
              </a:rPr>
              <a:t>G6: No phytoplankton growth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6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6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6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9" grpId="0" animBg="1"/>
      <p:bldP spid="2664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More lab experiments</a:t>
            </a:r>
            <a:br>
              <a:rPr lang="en-US" sz="4000"/>
            </a:br>
            <a:r>
              <a:rPr lang="en-US" sz="2800"/>
              <a:t>--- Gulper parts ---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8" name="Picture 4" descr="DSCN132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600200"/>
            <a:ext cx="5976938" cy="48006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057400"/>
            <a:ext cx="8382000" cy="3265488"/>
          </a:xfrm>
          <a:prstGeom prst="rect">
            <a:avLst/>
          </a:prstGeom>
          <a:noFill/>
        </p:spPr>
      </p:pic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sz="4000"/>
              <a:t>The smoking gun: Buna</a:t>
            </a: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1817688" y="890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3970338" y="3609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2777" name="Rectangle 9"/>
          <p:cNvSpPr>
            <a:spLocks noChangeArrowheads="1"/>
          </p:cNvSpPr>
          <p:nvPr/>
        </p:nvSpPr>
        <p:spPr bwMode="auto">
          <a:xfrm>
            <a:off x="5016500" y="4908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2778" name="Rectangle 10"/>
          <p:cNvSpPr>
            <a:spLocks noChangeArrowheads="1"/>
          </p:cNvSpPr>
          <p:nvPr/>
        </p:nvSpPr>
        <p:spPr bwMode="auto">
          <a:xfrm>
            <a:off x="228600" y="2667000"/>
            <a:ext cx="79867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>
              <a:spcBef>
                <a:spcPct val="20000"/>
              </a:spcBef>
              <a:buFontTx/>
              <a:buChar char="•"/>
            </a:pPr>
            <a:r>
              <a:rPr lang="en-US" sz="1400" i="1">
                <a:solidFill>
                  <a:schemeClr val="tx1"/>
                </a:solidFill>
              </a:rPr>
              <a:t>%change from Blank     0      +27       -94       -22      +8       -16     +23      +16	 -9        +35       -3</a:t>
            </a:r>
          </a:p>
        </p:txBody>
      </p:sp>
      <p:sp>
        <p:nvSpPr>
          <p:cNvPr id="32779" name="Oval 11"/>
          <p:cNvSpPr>
            <a:spLocks noChangeArrowheads="1"/>
          </p:cNvSpPr>
          <p:nvPr>
            <p:ph type="body" idx="1"/>
          </p:nvPr>
        </p:nvSpPr>
        <p:spPr>
          <a:xfrm>
            <a:off x="3276600" y="2362200"/>
            <a:ext cx="762000" cy="2286000"/>
          </a:xfrm>
          <a:prstGeom prst="ellipse">
            <a:avLst/>
          </a:prstGeom>
          <a:ln w="25400">
            <a:solidFill>
              <a:srgbClr val="FF0000"/>
            </a:solidFill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32780" name="Oval 12"/>
          <p:cNvSpPr>
            <a:spLocks noChangeArrowheads="1"/>
          </p:cNvSpPr>
          <p:nvPr/>
        </p:nvSpPr>
        <p:spPr bwMode="auto">
          <a:xfrm>
            <a:off x="3200400" y="2362200"/>
            <a:ext cx="762000" cy="2286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81" name="Oval 13"/>
          <p:cNvSpPr>
            <a:spLocks noChangeArrowheads="1"/>
          </p:cNvSpPr>
          <p:nvPr/>
        </p:nvSpPr>
        <p:spPr bwMode="auto">
          <a:xfrm>
            <a:off x="3352800" y="2362200"/>
            <a:ext cx="762000" cy="2286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82" name="Text Box 14"/>
          <p:cNvSpPr txBox="1">
            <a:spLocks noChangeArrowheads="1"/>
          </p:cNvSpPr>
          <p:nvPr/>
        </p:nvSpPr>
        <p:spPr bwMode="auto">
          <a:xfrm>
            <a:off x="4095750" y="3519488"/>
            <a:ext cx="3143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1800">
                <a:solidFill>
                  <a:srgbClr val="FF0000"/>
                </a:solidFill>
              </a:rPr>
              <a:t>G8: No phytoplankton growth</a:t>
            </a:r>
          </a:p>
        </p:txBody>
      </p:sp>
      <p:sp>
        <p:nvSpPr>
          <p:cNvPr id="32783" name="Text Box 15"/>
          <p:cNvSpPr txBox="1">
            <a:spLocks noChangeArrowheads="1"/>
          </p:cNvSpPr>
          <p:nvPr/>
        </p:nvSpPr>
        <p:spPr bwMode="auto">
          <a:xfrm>
            <a:off x="4095750" y="3214688"/>
            <a:ext cx="3143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1800">
                <a:solidFill>
                  <a:srgbClr val="FF0000"/>
                </a:solidFill>
              </a:rPr>
              <a:t>G7: No phytoplankton growth</a:t>
            </a:r>
          </a:p>
        </p:txBody>
      </p:sp>
      <p:sp>
        <p:nvSpPr>
          <p:cNvPr id="32784" name="Text Box 16"/>
          <p:cNvSpPr txBox="1">
            <a:spLocks noChangeArrowheads="1"/>
          </p:cNvSpPr>
          <p:nvPr/>
        </p:nvSpPr>
        <p:spPr bwMode="auto">
          <a:xfrm>
            <a:off x="4191000" y="2895600"/>
            <a:ext cx="3143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1800">
                <a:solidFill>
                  <a:srgbClr val="FF0000"/>
                </a:solidFill>
              </a:rPr>
              <a:t>G9: No phytoplankton growth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7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7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27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27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80" grpId="0" animBg="1"/>
      <p:bldP spid="32781" grpId="0" animBg="1"/>
      <p:bldP spid="32782" grpId="0"/>
      <p:bldP spid="32783" grpId="0"/>
      <p:bldP spid="3278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87</Words>
  <Application>Microsoft Macintosh PowerPoint</Application>
  <PresentationFormat>On-screen Show (4:3)</PresentationFormat>
  <Paragraphs>10</Paragraphs>
  <Slides>4</Slides>
  <Notes>0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Office Theme</vt:lpstr>
      <vt:lpstr>Microsoft Office Excel Chart</vt:lpstr>
      <vt:lpstr>Microsoft Excel Chart</vt:lpstr>
      <vt:lpstr> AUV-Gulper “Autonomous platforms”</vt:lpstr>
      <vt:lpstr>AUV deployments: Gulper vs Niskin Something wrong</vt:lpstr>
      <vt:lpstr>More lab experiments --- Gulper parts ---</vt:lpstr>
      <vt:lpstr>The smoking gun: Buna</vt:lpstr>
    </vt:vector>
  </TitlesOfParts>
  <Company>MLML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AUV-Gulper “Autonomous platforms”</dc:title>
  <dc:creator>Andrew Woogen</dc:creator>
  <cp:lastModifiedBy>Andrew Woogen</cp:lastModifiedBy>
  <cp:revision>1</cp:revision>
  <dcterms:created xsi:type="dcterms:W3CDTF">2010-12-07T20:52:39Z</dcterms:created>
  <dcterms:modified xsi:type="dcterms:W3CDTF">2010-12-07T20:55:22Z</dcterms:modified>
</cp:coreProperties>
</file>