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1" r:id="rId3"/>
    <p:sldId id="262" r:id="rId4"/>
    <p:sldId id="263" r:id="rId5"/>
    <p:sldId id="264" r:id="rId6"/>
    <p:sldId id="265" r:id="rId7"/>
    <p:sldId id="268" r:id="rId8"/>
    <p:sldId id="266" r:id="rId9"/>
    <p:sldId id="269" r:id="rId10"/>
    <p:sldId id="270" r:id="rId11"/>
    <p:sldId id="271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00" d="100"/>
          <a:sy n="100" d="100"/>
        </p:scale>
        <p:origin x="-102" y="-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1E2EF-6688-4C03-8E79-A4807B1B95DA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0EAEF-4765-4F9E-A36E-496A6068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6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45F1D3-0F82-4E4F-9051-30EE737C3B5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7BA873-0E55-4C3E-A707-A84DBA398420}" type="slidenum">
              <a:rPr lang="en-US" altLang="en-US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solidFill>
                  <a:schemeClr val="bg1"/>
                </a:solidFill>
              </a:rPr>
              <a:t>(sediment community oxygen consumption, faunal activity, etc.)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BE52C5-3831-4403-9980-E6258F13D25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4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3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805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3F65F-EB0A-41DB-8323-41D61C161D7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05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D2E4A-39EF-4F21-98CD-853C428D9BF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301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55E83-5614-4DF3-B156-506DC968669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98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CBEAE-0C31-467A-B98A-FB70151C209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1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DE3AD-22A9-4A63-82C9-5CA3F7D05AB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06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9B304-9E6E-41BD-9926-3D72136D9FE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47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6EDE7-A5DB-43A8-A994-60F4F92F4E7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19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0ADEF-00C2-431E-B3DE-7FB88CD2FCA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46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918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6ECE3-915B-466B-9675-C7F9FA2B18D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01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811FB-BA95-4EAA-A657-81202509CEE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058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6EA14-C6E0-46E7-9644-C056EFCB948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59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2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85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2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23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42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3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5EB1B-7D9B-45CC-8087-1E5BA4B5574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8/14/2018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BF8-C48F-4F0B-9B9B-63BF9740A21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482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B8022B-B2EE-42E2-8946-AC675FEF08C2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7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altLang="en-US" sz="4800" b="1"/>
              <a:t>Benthic Rover</a:t>
            </a:r>
          </a:p>
        </p:txBody>
      </p:sp>
      <p:pic>
        <p:nvPicPr>
          <p:cNvPr id="46084" name="Picture 4" descr="rover-headon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9113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67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Images</a:t>
            </a:r>
            <a:endParaRPr lang="en-US" dirty="0"/>
          </a:p>
        </p:txBody>
      </p:sp>
      <p:pic>
        <p:nvPicPr>
          <p:cNvPr id="2054" name="Picture 6" descr="T:\alana\nf ff\Smith_Figure 4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46"/>
          <a:stretch/>
        </p:blipFill>
        <p:spPr bwMode="auto">
          <a:xfrm>
            <a:off x="228600" y="1602581"/>
            <a:ext cx="4051300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:\alana\nf ff\Smith_Figure 4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6" b="24375"/>
          <a:stretch/>
        </p:blipFill>
        <p:spPr bwMode="auto">
          <a:xfrm>
            <a:off x="4876800" y="1600200"/>
            <a:ext cx="40513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1600" y="45339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Far Field Image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0" y="4533900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Near Field Image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5" name="Picture 7" descr="T:\alana\nf ff\Smith_Figure 4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87"/>
          <a:stretch/>
        </p:blipFill>
        <p:spPr bwMode="auto">
          <a:xfrm>
            <a:off x="2578100" y="5029200"/>
            <a:ext cx="4051300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294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m Tri Trim.mov">
            <a:hlinkClick r:id="" action="ppaction://media"/>
            <a:extLst>
              <a:ext uri="{FF2B5EF4-FFF2-40B4-BE49-F238E27FC236}">
                <a16:creationId xmlns="" xmlns:a16="http://schemas.microsoft.com/office/drawing/2014/main" id="{FDDE9609-05ED-7D4B-96D5-A6BB2BFABA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81000"/>
            <a:ext cx="9144000" cy="609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5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68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>
                <a:solidFill>
                  <a:srgbClr val="FFFFFF"/>
                </a:solidFill>
              </a:rPr>
              <a:t>Science Motivation for the Rover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57200" y="1143000"/>
            <a:ext cx="830580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>
                <a:solidFill>
                  <a:srgbClr val="FFFFFF"/>
                </a:solidFill>
              </a:rPr>
              <a:t>What is the quality and quantity of particulate carbon reaching the sea floor on temporal scales of days?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altLang="en-US" sz="2800">
              <a:solidFill>
                <a:srgbClr val="FFFFFF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>
                <a:solidFill>
                  <a:srgbClr val="FFFFFF"/>
                </a:solidFill>
              </a:rPr>
              <a:t>What are the dynamics of biologically produced structures in the sediment?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altLang="en-US" sz="2800">
              <a:solidFill>
                <a:srgbClr val="FFFFFF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>
                <a:solidFill>
                  <a:srgbClr val="FFFFFF"/>
                </a:solidFill>
              </a:rPr>
              <a:t>What responses are elicited in the sediment community by arrival of particulate carbon on the sea floor?</a:t>
            </a:r>
          </a:p>
        </p:txBody>
      </p:sp>
    </p:spTree>
    <p:extLst>
      <p:ext uri="{BB962C8B-B14F-4D97-AF65-F5344CB8AC3E}">
        <p14:creationId xmlns:p14="http://schemas.microsoft.com/office/powerpoint/2010/main" val="132265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benthicrov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r="3876"/>
          <a:stretch>
            <a:fillRect/>
          </a:stretch>
        </p:blipFill>
        <p:spPr bwMode="auto">
          <a:xfrm>
            <a:off x="0" y="0"/>
            <a:ext cx="91821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8229600" cy="838200"/>
          </a:xfrm>
        </p:spPr>
        <p:txBody>
          <a:bodyPr/>
          <a:lstStyle/>
          <a:p>
            <a:r>
              <a:rPr lang="en-US" altLang="en-US" sz="4000" b="1"/>
              <a:t>Benthic Rover Configuration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2590800" y="914400"/>
            <a:ext cx="685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1447800" y="4724400"/>
            <a:ext cx="914400" cy="152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 flipH="1">
            <a:off x="6629400" y="1371600"/>
            <a:ext cx="762000" cy="1295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136525" y="4354513"/>
            <a:ext cx="18208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1"/>
                </a:solidFill>
              </a:rPr>
              <a:t>Respirometer</a:t>
            </a:r>
          </a:p>
          <a:p>
            <a:r>
              <a:rPr lang="en-US" altLang="en-US" sz="2000" b="1">
                <a:solidFill>
                  <a:schemeClr val="bg1"/>
                </a:solidFill>
              </a:rPr>
              <a:t>Chamber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84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1"/>
                </a:solidFill>
              </a:rPr>
              <a:t>Current Meter</a:t>
            </a: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7375525" y="849313"/>
            <a:ext cx="1257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1"/>
                </a:solidFill>
              </a:rPr>
              <a:t>Acoustic</a:t>
            </a:r>
          </a:p>
          <a:p>
            <a:r>
              <a:rPr lang="en-US" altLang="en-US" sz="2000" b="1">
                <a:solidFill>
                  <a:schemeClr val="bg1"/>
                </a:solidFill>
              </a:rPr>
              <a:t>Modem</a:t>
            </a:r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 flipV="1">
            <a:off x="5867400" y="6096000"/>
            <a:ext cx="1066800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9" name="Text Box 11"/>
          <p:cNvSpPr txBox="1">
            <a:spLocks noChangeArrowheads="1"/>
          </p:cNvSpPr>
          <p:nvPr/>
        </p:nvSpPr>
        <p:spPr bwMode="auto">
          <a:xfrm>
            <a:off x="7037388" y="6400800"/>
            <a:ext cx="201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1"/>
                </a:solidFill>
              </a:rPr>
              <a:t>Video Cameras</a:t>
            </a:r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4953000" y="1295400"/>
            <a:ext cx="8382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5775325" y="925513"/>
            <a:ext cx="1285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1"/>
                </a:solidFill>
              </a:rPr>
              <a:t>Chamber</a:t>
            </a:r>
          </a:p>
          <a:p>
            <a:r>
              <a:rPr lang="en-US" altLang="en-US" sz="2000" b="1">
                <a:solidFill>
                  <a:schemeClr val="bg1"/>
                </a:solidFill>
              </a:rPr>
              <a:t>Rack</a:t>
            </a:r>
          </a:p>
        </p:txBody>
      </p:sp>
    </p:spTree>
    <p:extLst>
      <p:ext uri="{BB962C8B-B14F-4D97-AF65-F5344CB8AC3E}">
        <p14:creationId xmlns:p14="http://schemas.microsoft.com/office/powerpoint/2010/main" val="255987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altLang="en-US"/>
              <a:t>Fluorescence Camera</a:t>
            </a:r>
          </a:p>
        </p:txBody>
      </p:sp>
      <p:pic>
        <p:nvPicPr>
          <p:cNvPr id="69636" name="Picture 4" descr="rover-mars-cr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08075"/>
            <a:ext cx="8458200" cy="475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1828800" y="6096000"/>
            <a:ext cx="549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Prosilica, GC1380, 1.4 MPixel Monochrome Camera</a:t>
            </a:r>
          </a:p>
          <a:p>
            <a:r>
              <a:rPr lang="en-US" altLang="en-US">
                <a:solidFill>
                  <a:schemeClr val="bg1"/>
                </a:solidFill>
              </a:rPr>
              <a:t>Deepsea Power and Light, LED Multi-SeaLite, Blue</a:t>
            </a:r>
          </a:p>
        </p:txBody>
      </p:sp>
    </p:spTree>
    <p:extLst>
      <p:ext uri="{BB962C8B-B14F-4D97-AF65-F5344CB8AC3E}">
        <p14:creationId xmlns:p14="http://schemas.microsoft.com/office/powerpoint/2010/main" val="637922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/>
              <a:t>Transit Camera Image Mosaic</a:t>
            </a:r>
          </a:p>
        </p:txBody>
      </p:sp>
      <p:pic>
        <p:nvPicPr>
          <p:cNvPr id="61444" name="Picture 4" descr="rover_mosa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" b="5087"/>
          <a:stretch>
            <a:fillRect/>
          </a:stretch>
        </p:blipFill>
        <p:spPr bwMode="auto">
          <a:xfrm>
            <a:off x="2819400" y="1066800"/>
            <a:ext cx="32940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79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/>
              <a:t>Transit Camera and Fluorescence Camera </a:t>
            </a:r>
            <a:endParaRPr lang="en-US" sz="3200" dirty="0"/>
          </a:p>
        </p:txBody>
      </p:sp>
      <p:pic>
        <p:nvPicPr>
          <p:cNvPr id="2" name="Rover Transit Trim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619250"/>
            <a:ext cx="91440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Benthic Rover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Longest continuous deployment 1 year and 2 days</a:t>
            </a:r>
          </a:p>
          <a:p>
            <a:r>
              <a:rPr lang="en-US" dirty="0"/>
              <a:t>Has been deployed at Sta. M since 2012 with only one onshore servicing</a:t>
            </a:r>
          </a:p>
          <a:p>
            <a:r>
              <a:rPr lang="en-US" dirty="0"/>
              <a:t>Has travelled &gt;10 km over this time period</a:t>
            </a:r>
          </a:p>
          <a:p>
            <a:r>
              <a:rPr lang="en-US" dirty="0"/>
              <a:t>Travels ~1.6 km in a year</a:t>
            </a:r>
          </a:p>
          <a:p>
            <a:r>
              <a:rPr lang="en-US" dirty="0"/>
              <a:t>Has captured effects of food pulses such as a massive salp bloom</a:t>
            </a:r>
          </a:p>
        </p:txBody>
      </p:sp>
    </p:spTree>
    <p:extLst>
      <p:ext uri="{BB962C8B-B14F-4D97-AF65-F5344CB8AC3E}">
        <p14:creationId xmlns:p14="http://schemas.microsoft.com/office/powerpoint/2010/main" val="4140518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Time-lapse Camera System</a:t>
            </a:r>
            <a:endParaRPr lang="en-US" dirty="0"/>
          </a:p>
        </p:txBody>
      </p:sp>
      <p:pic>
        <p:nvPicPr>
          <p:cNvPr id="1027" name="Picture 3" descr="T:\alana\nf ff\P100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68552"/>
            <a:ext cx="6912864" cy="51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15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Time-lapse Camera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Tripod contains 2 cameras that image the near field and the far field.</a:t>
            </a:r>
          </a:p>
          <a:p>
            <a:r>
              <a:rPr lang="en-US" dirty="0" smtClean="0"/>
              <a:t>Far field camera images ~20 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Near field camera images ~2 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Each camera takes one picture every hour</a:t>
            </a:r>
          </a:p>
          <a:p>
            <a:r>
              <a:rPr lang="en-US" dirty="0" smtClean="0"/>
              <a:t>System can operate for over 1 year autonomously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6671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220</Words>
  <Application>Microsoft Office PowerPoint</Application>
  <PresentationFormat>On-screen Show (4:3)</PresentationFormat>
  <Paragraphs>41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1_Office Theme</vt:lpstr>
      <vt:lpstr>Default Design</vt:lpstr>
      <vt:lpstr>Benthic Rover</vt:lpstr>
      <vt:lpstr>PowerPoint Presentation</vt:lpstr>
      <vt:lpstr>Benthic Rover Configuration</vt:lpstr>
      <vt:lpstr>Fluorescence Camera</vt:lpstr>
      <vt:lpstr>Transit Camera Image Mosaic</vt:lpstr>
      <vt:lpstr>Transit Camera and Fluorescence Camera </vt:lpstr>
      <vt:lpstr>Benthic Rover</vt:lpstr>
      <vt:lpstr>Time-lapse Camera System</vt:lpstr>
      <vt:lpstr>Time-lapse Camera System</vt:lpstr>
      <vt:lpstr>Sample Images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10</cp:revision>
  <dcterms:created xsi:type="dcterms:W3CDTF">2018-08-13T19:36:23Z</dcterms:created>
  <dcterms:modified xsi:type="dcterms:W3CDTF">2018-08-14T21:50:18Z</dcterms:modified>
</cp:coreProperties>
</file>