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5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0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1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50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2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7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8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9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3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75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6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5EB1B-7D9B-45CC-8087-1E5BA4B55748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55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2949575"/>
            <a:ext cx="7772400" cy="1470025"/>
          </a:xfrm>
        </p:spPr>
        <p:txBody>
          <a:bodyPr/>
          <a:lstStyle/>
          <a:p>
            <a:r>
              <a:rPr lang="en-US" dirty="0" smtClean="0"/>
              <a:t>MBARI Benthic Rover at</a:t>
            </a:r>
            <a:br>
              <a:rPr lang="en-US" dirty="0" smtClean="0"/>
            </a:br>
            <a:r>
              <a:rPr lang="en-US" i="1" dirty="0" smtClean="0"/>
              <a:t>Station M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/>
          <a:lstStyle/>
          <a:p>
            <a:r>
              <a:rPr lang="en-US" dirty="0" smtClean="0"/>
              <a:t>Towards Continuous Long-Term Deep-Ocean Observation in the Northeastern Pacific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8852"/>
            <a:ext cx="5029200" cy="2833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52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Rich Henthorn</a:t>
            </a:r>
          </a:p>
          <a:p>
            <a:pPr lvl="1"/>
            <a:r>
              <a:rPr lang="en-US" dirty="0" smtClean="0"/>
              <a:t>Engineer at the Monterey Bay Aquarium Research Institute in Moss Landing, CA</a:t>
            </a:r>
          </a:p>
          <a:p>
            <a:r>
              <a:rPr lang="en-US" dirty="0" smtClean="0"/>
              <a:t>Acknowledgements</a:t>
            </a:r>
          </a:p>
          <a:p>
            <a:pPr lvl="1"/>
            <a:r>
              <a:rPr lang="en-US" dirty="0" smtClean="0"/>
              <a:t>David and Lucille Packard Foundation</a:t>
            </a:r>
          </a:p>
          <a:p>
            <a:pPr lvl="1"/>
            <a:r>
              <a:rPr lang="en-US" dirty="0" smtClean="0"/>
              <a:t>Pelagic-Benthic Lab at MBARI</a:t>
            </a:r>
          </a:p>
          <a:p>
            <a:pPr lvl="1"/>
            <a:r>
              <a:rPr lang="en-US" dirty="0" smtClean="0"/>
              <a:t>Scripps Ocean </a:t>
            </a:r>
            <a:r>
              <a:rPr lang="en-US" dirty="0" err="1" smtClean="0"/>
              <a:t>Institue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Legacy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335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Agenda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Station M Time-Series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Legacy Methods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Benthic Rover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Benthic </a:t>
            </a:r>
            <a:r>
              <a:rPr lang="en-US" dirty="0" err="1" smtClean="0"/>
              <a:t>Respirometry</a:t>
            </a:r>
            <a:r>
              <a:rPr lang="en-US" dirty="0" smtClean="0"/>
              <a:t> Comparison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Fluorometry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mtClean="0"/>
              <a:t>Future Plans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Legacy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Stuff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Legacy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Stuff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Legacy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Stuff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Legacy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Stuff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Legacy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Stuff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Legacy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Stuff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Legacy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140</Words>
  <Application>Microsoft Office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MBARI Benthic Rover at Station M</vt:lpstr>
      <vt:lpstr>Introduction</vt:lpstr>
      <vt:lpstr>Introduction</vt:lpstr>
      <vt:lpstr>Title</vt:lpstr>
      <vt:lpstr>Title</vt:lpstr>
      <vt:lpstr>Title</vt:lpstr>
      <vt:lpstr>Title</vt:lpstr>
      <vt:lpstr>Title</vt:lpstr>
      <vt:lpstr>Title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Henthorn</dc:creator>
  <cp:lastModifiedBy>Richard Henthorn</cp:lastModifiedBy>
  <cp:revision>6</cp:revision>
  <dcterms:created xsi:type="dcterms:W3CDTF">2014-02-06T00:55:02Z</dcterms:created>
  <dcterms:modified xsi:type="dcterms:W3CDTF">2014-02-06T02:02:58Z</dcterms:modified>
</cp:coreProperties>
</file>