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59" r:id="rId4"/>
    <p:sldId id="260" r:id="rId5"/>
    <p:sldId id="261" r:id="rId6"/>
    <p:sldId id="266" r:id="rId7"/>
    <p:sldId id="267" r:id="rId8"/>
    <p:sldId id="268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942E2-3CF0-41AD-AE91-BCE455A91739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A05D3-F2DE-46DA-866B-2CA9621A9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68F355-64B1-449B-A50E-B74A5B6C9455}" type="slidenum">
              <a:rPr lang="en-US">
                <a:latin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BC94FB-4370-43D5-8C55-D00289476C8F}" type="slidenum">
              <a:rPr lang="en-US">
                <a:latin typeface="Times New Roman" pitchFamily="18" charset="0"/>
              </a:rPr>
              <a:pPr/>
              <a:t>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3391" y="685800"/>
            <a:ext cx="4551218" cy="3429000"/>
          </a:xfrm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66BBCB5D-CA39-47C3-9A4E-A9304E5F74D2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D2B0F73-04C8-46BD-B09F-203B5768F1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Deep Sea Biology 2012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Station M: Deep Sea Study Site</a:t>
            </a:r>
            <a:endParaRPr lang="en-US" dirty="0"/>
          </a:p>
        </p:txBody>
      </p:sp>
      <p:pic>
        <p:nvPicPr>
          <p:cNvPr id="1026" name="Picture 2" descr="C:\Users\alana\Desktop\Generic_Central_CA_Station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199" y="1371600"/>
            <a:ext cx="7543801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3886200" cy="3962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5400" dirty="0" smtClean="0"/>
              <a:t>Deep Sea Observatory</a:t>
            </a:r>
            <a:br>
              <a:rPr lang="en-US" sz="5400" dirty="0" smtClean="0"/>
            </a:br>
            <a:endParaRPr lang="en-US" sz="5400" dirty="0" smtClean="0"/>
          </a:p>
        </p:txBody>
      </p:sp>
      <p:pic>
        <p:nvPicPr>
          <p:cNvPr id="36867" name="Picture 3" descr="SedimentMapRound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52400"/>
            <a:ext cx="4368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Deep Sea Observatory: Components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 l="12329" r="19179"/>
          <a:stretch>
            <a:fillRect/>
          </a:stretch>
        </p:blipFill>
        <p:spPr bwMode="auto">
          <a:xfrm>
            <a:off x="152400" y="1371600"/>
            <a:ext cx="38862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4800600" y="1524000"/>
            <a:ext cx="4343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Sediment Traps: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Each sample bottle </a:t>
            </a:r>
            <a:r>
              <a:rPr lang="en-US" sz="3200" dirty="0" smtClean="0">
                <a:solidFill>
                  <a:schemeClr val="bg1"/>
                </a:solidFill>
              </a:rPr>
              <a:t>collects </a:t>
            </a:r>
            <a:r>
              <a:rPr lang="en-US" sz="3200" dirty="0" smtClean="0">
                <a:solidFill>
                  <a:schemeClr val="bg1"/>
                </a:solidFill>
              </a:rPr>
              <a:t>for 10 days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7893" name="Picture 3" descr="P2069674"/>
          <p:cNvPicPr>
            <a:picLocks noChangeAspect="1" noChangeArrowheads="1"/>
          </p:cNvPicPr>
          <p:nvPr/>
        </p:nvPicPr>
        <p:blipFill>
          <a:blip r:embed="rId3" cstate="print"/>
          <a:srcRect t="60001"/>
          <a:stretch>
            <a:fillRect/>
          </a:stretch>
        </p:blipFill>
        <p:spPr bwMode="auto">
          <a:xfrm>
            <a:off x="4038600" y="5326063"/>
            <a:ext cx="510540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Deep Sea Observatory: Components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0" y="571500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Time Lapse Camera: </a:t>
            </a:r>
            <a:r>
              <a:rPr lang="en-US" sz="3200" dirty="0" smtClean="0">
                <a:solidFill>
                  <a:schemeClr val="bg1"/>
                </a:solidFill>
              </a:rPr>
              <a:t>One image per hour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Images 20 m</a:t>
            </a:r>
            <a:r>
              <a:rPr lang="en-US" sz="3200" baseline="30000" dirty="0" smtClean="0">
                <a:solidFill>
                  <a:schemeClr val="bg1"/>
                </a:solidFill>
              </a:rPr>
              <a:t>2</a:t>
            </a:r>
            <a:r>
              <a:rPr lang="en-US" sz="3200" dirty="0" smtClean="0">
                <a:solidFill>
                  <a:schemeClr val="bg1"/>
                </a:solidFill>
              </a:rPr>
              <a:t> area of sea floor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8916" name="Picture 4" descr="tripod-launch-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143000"/>
            <a:ext cx="6705600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Benthic Rover</a:t>
            </a:r>
          </a:p>
        </p:txBody>
      </p:sp>
      <p:pic>
        <p:nvPicPr>
          <p:cNvPr id="10244" name="Picture 7" descr="rover-headon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1600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pic>
        <p:nvPicPr>
          <p:cNvPr id="1026" name="Picture 2" descr="http://a0.twimg.com/profile_images/189081643/R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752600"/>
            <a:ext cx="3949037" cy="3276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" y="1600200"/>
            <a:ext cx="4343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Respirometer</a:t>
            </a:r>
            <a:r>
              <a:rPr lang="en-US" sz="2800" dirty="0" smtClean="0">
                <a:solidFill>
                  <a:schemeClr val="bg1"/>
                </a:solidFill>
              </a:rPr>
              <a:t> Chambers: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Measures Sediment Community Oxygen Consumption (SCOC)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Transit Camera: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Takes high-resolution image every meter during transit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Transits 10 meters into current to next study site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ROV Video Transects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benthicrover1"/>
          <p:cNvPicPr>
            <a:picLocks noChangeAspect="1" noChangeArrowheads="1"/>
          </p:cNvPicPr>
          <p:nvPr/>
        </p:nvPicPr>
        <p:blipFill>
          <a:blip r:embed="rId3" cstate="print"/>
          <a:srcRect l="3876" r="3876"/>
          <a:stretch>
            <a:fillRect/>
          </a:stretch>
        </p:blipFill>
        <p:spPr bwMode="auto">
          <a:xfrm>
            <a:off x="0" y="0"/>
            <a:ext cx="91821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-1524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bg1"/>
                </a:solidFill>
              </a:rPr>
              <a:t>Benthic Rover Configuration</a:t>
            </a:r>
            <a:endParaRPr lang="en-US" sz="4000" b="1" smtClean="0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2590800" y="914400"/>
            <a:ext cx="685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1447800" y="4724400"/>
            <a:ext cx="914400" cy="152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H="1">
            <a:off x="6629400" y="1371600"/>
            <a:ext cx="762000" cy="1295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36525" y="4354513"/>
            <a:ext cx="1820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Respirometer</a:t>
            </a:r>
          </a:p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Chamber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849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Current Meter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7375525" y="849313"/>
            <a:ext cx="1257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Acoustic</a:t>
            </a:r>
          </a:p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Modem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 flipV="1">
            <a:off x="5867400" y="6096000"/>
            <a:ext cx="1066800" cy="381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7037388" y="6400800"/>
            <a:ext cx="201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Video Cameras</a:t>
            </a:r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4953000" y="1295400"/>
            <a:ext cx="83820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5775325" y="925513"/>
            <a:ext cx="1285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Chamber</a:t>
            </a:r>
          </a:p>
          <a:p>
            <a:r>
              <a:rPr lang="en-US" b="1">
                <a:solidFill>
                  <a:schemeClr val="bg1"/>
                </a:solidFill>
                <a:latin typeface="Arial" pitchFamily="34" charset="0"/>
              </a:rPr>
              <a:t>Rack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101</Words>
  <Application>Microsoft Office PowerPoint</Application>
  <PresentationFormat>On-screen Show (4:3)</PresentationFormat>
  <Paragraphs>30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Station M: Deep Sea Study Site</vt:lpstr>
      <vt:lpstr>Deep Sea Observatory </vt:lpstr>
      <vt:lpstr>Deep Sea Observatory: Components</vt:lpstr>
      <vt:lpstr>Deep Sea Observatory: Components</vt:lpstr>
      <vt:lpstr>Benthic Rover</vt:lpstr>
      <vt:lpstr>Benthic Rover</vt:lpstr>
      <vt:lpstr>ROV Video Transects</vt:lpstr>
      <vt:lpstr>Benthic Rover Configuration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alana</dc:creator>
  <cp:lastModifiedBy>alana</cp:lastModifiedBy>
  <cp:revision>55</cp:revision>
  <dcterms:created xsi:type="dcterms:W3CDTF">2012-11-14T00:28:10Z</dcterms:created>
  <dcterms:modified xsi:type="dcterms:W3CDTF">2012-11-15T22:34:40Z</dcterms:modified>
</cp:coreProperties>
</file>