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E7AB6-6938-4D97-AB7A-5313636B939D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9AACD-D4C8-4170-900C-D61F16499F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Engineering goals:  Continue time series measurements.</a:t>
            </a:r>
            <a:r>
              <a:rPr lang="en-US" baseline="0" dirty="0" smtClean="0"/>
              <a:t>  </a:t>
            </a:r>
            <a:r>
              <a:rPr lang="en-US" dirty="0" smtClean="0"/>
              <a:t>Service Rover for first time on</a:t>
            </a:r>
            <a:r>
              <a:rPr lang="en-US" baseline="0" dirty="0" smtClean="0"/>
              <a:t> land since initial launch in 2011.  Service SES.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9AACD-D4C8-4170-900C-D61F16499F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51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Conduct an in-depth analysis of animal</a:t>
            </a:r>
            <a:r>
              <a:rPr lang="en-US" baseline="0" dirty="0" smtClean="0"/>
              <a:t> sizing tools using stereo camera, compared to ROV and tripod image analysis in VARS.  Compare animal sizing demographics over time to fluctuations in food supply.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9AACD-D4C8-4170-900C-D61F16499F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4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7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7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5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8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4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1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2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2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7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9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1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E993B-8FBA-4927-86D0-888DF2B9D00E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C158-7D61-426E-A8AB-D35305A62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19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Z:\STORE\Files\Images Illustrations and videos_General\Station M Instruments with Wave Glide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5"/>
          <a:stretch/>
        </p:blipFill>
        <p:spPr bwMode="auto">
          <a:xfrm>
            <a:off x="3738349" y="-42083"/>
            <a:ext cx="5410200" cy="72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" y="152400"/>
            <a:ext cx="366214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Pelagic-benthic  </a:t>
            </a:r>
          </a:p>
          <a:p>
            <a:r>
              <a:rPr lang="en-US" sz="2800" dirty="0" smtClean="0"/>
              <a:t>Coupling--Engineering</a:t>
            </a:r>
            <a:endParaRPr lang="en-US" sz="2800" dirty="0"/>
          </a:p>
          <a:p>
            <a:endParaRPr lang="en-US" sz="28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Explore options for Wave glider to communicate with Rover and SES.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Service and redeploy Rover and SES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Incorporate stereo camera system </a:t>
            </a:r>
            <a:r>
              <a:rPr lang="en-US" sz="2400" dirty="0" smtClean="0"/>
              <a:t>into benthic transects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145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52400"/>
            <a:ext cx="4191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Pelagic-benthic  </a:t>
            </a:r>
          </a:p>
          <a:p>
            <a:r>
              <a:rPr lang="en-US" sz="2800" dirty="0" smtClean="0"/>
              <a:t>Coupling—Research focus:</a:t>
            </a:r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endParaRPr lang="en-US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Analyze animal sizing tools: Stereo cam, VARS + Tripod, Rover and ROV imagery.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Changes in abyssal </a:t>
            </a:r>
            <a:r>
              <a:rPr lang="en-US" sz="2400" dirty="0" smtClean="0"/>
              <a:t>animal size, abundance and diversity in response to </a:t>
            </a:r>
            <a:r>
              <a:rPr lang="en-US" sz="2400" dirty="0" smtClean="0"/>
              <a:t>food supply over time.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  <a:p>
            <a:r>
              <a:rPr lang="en-US" sz="2400" dirty="0" smtClean="0"/>
              <a:t>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1028" name="Picture 4" descr="Z:\STORE\Files\Manuscripts\Starvation\PNAS\REVIEW AND REVSION\FINAL SUBMISSION\Smith KL Jr Cover art 2013-15447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r="15440"/>
          <a:stretch/>
        </p:blipFill>
        <p:spPr bwMode="auto">
          <a:xfrm>
            <a:off x="4419600" y="-57459"/>
            <a:ext cx="4724400" cy="691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686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128</Words>
  <Application>Microsoft Office PowerPoint</Application>
  <PresentationFormat>On-screen Show (4:3)</PresentationFormat>
  <Paragraphs>21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Huffard</dc:creator>
  <cp:lastModifiedBy>Christine Huffard</cp:lastModifiedBy>
  <cp:revision>11</cp:revision>
  <dcterms:created xsi:type="dcterms:W3CDTF">2013-10-24T21:10:49Z</dcterms:created>
  <dcterms:modified xsi:type="dcterms:W3CDTF">2013-10-24T23:28:38Z</dcterms:modified>
</cp:coreProperties>
</file>