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bin" ContentType="application/vnd.openxmlformats-officedocument.presentationml.printerSettings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99CC00"/>
    <a:srgbClr val="F1F8DD"/>
    <a:srgbClr val="CC3333"/>
    <a:srgbClr val="999999"/>
    <a:srgbClr val="CCCC66"/>
    <a:srgbClr val="669900"/>
    <a:srgbClr val="8DF32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2616" y="-1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interSettings" Target="printerSettings/printerSettings1.bin"/><Relationship Id="rId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D2795-2BB0-4BB8-B176-D790D2FE603D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3548D-C507-445E-8298-4CF506EAE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E71E8-6D31-4262-BDF4-B080E1A4DD70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AC369-5020-4188-833E-8C38B246C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04055-0057-446F-9C45-1AC403A9984E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FCBDC-6B85-4E4E-86D4-AD1FFEFE63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C377D-184B-4595-8F19-8F51150AA32A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78F47-DA84-450F-9756-DC77C0D41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C2FDF-E6AD-473B-960A-DFD4025B80ED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10DA5-0A5E-4C1A-AC22-9151AB66B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E69D3-6F8A-4F23-A879-C1FFA399F4A2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D2E8C-E264-4E24-8129-7899DEFD1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65F83-7D93-47A7-80A7-57E1B7B7D7EB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593C2-36E1-4BEC-A44D-FBD9AE5BB8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C79C7-464F-49A9-9F04-A65A84D7D4CB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24819-BC40-4BBC-91E6-C4AF66B018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2050B-6DD3-4213-A68D-E7B21DA476B6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B268D-3720-47ED-ABD1-AD8EDC63E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779FA-757A-4FF8-9D0D-2C5CB04428B7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E8A9-B474-430B-AA2E-720D4B11E3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9ACA0-7D32-4D56-A65A-2576D4AC6971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0AB79-97A5-45DF-B461-7A0B2BDB18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08D4115-2F40-49C1-8CB4-DEA12DD32CAB}" type="datetimeFigureOut">
              <a:rPr lang="en-US"/>
              <a:pPr>
                <a:defRPr/>
              </a:pPr>
              <a:t>5/2/11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CC7A924-0111-49AC-B7A2-5CC8CF20C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84" charset="-128"/>
          <a:cs typeface="ＭＳ Ｐゴシック" pitchFamily="8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84" charset="0"/>
        <a:buChar char="•"/>
        <a:defRPr sz="3200" kern="1200">
          <a:solidFill>
            <a:schemeClr val="tx1"/>
          </a:solidFill>
          <a:latin typeface="+mn-lt"/>
          <a:ea typeface="ＭＳ Ｐゴシック" pitchFamily="84" charset="-128"/>
          <a:cs typeface="ＭＳ Ｐゴシック" pitchFamily="8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84" charset="0"/>
        <a:buChar char="–"/>
        <a:defRPr sz="2800" kern="1200">
          <a:solidFill>
            <a:schemeClr val="tx1"/>
          </a:solidFill>
          <a:latin typeface="+mn-lt"/>
          <a:ea typeface="ＭＳ Ｐゴシック" pitchFamily="8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84" charset="0"/>
        <a:buChar char="•"/>
        <a:defRPr sz="2400" kern="1200">
          <a:solidFill>
            <a:schemeClr val="tx1"/>
          </a:solidFill>
          <a:latin typeface="+mn-lt"/>
          <a:ea typeface="ＭＳ Ｐゴシック" pitchFamily="8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84" charset="0"/>
        <a:buChar char="–"/>
        <a:defRPr sz="2000" kern="1200">
          <a:solidFill>
            <a:schemeClr val="tx1"/>
          </a:solidFill>
          <a:latin typeface="+mn-lt"/>
          <a:ea typeface="ＭＳ Ｐゴシック" pitchFamily="8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84" charset="0"/>
        <a:buChar char="»"/>
        <a:defRPr sz="2000" kern="1200">
          <a:solidFill>
            <a:schemeClr val="tx1"/>
          </a:solidFill>
          <a:latin typeface="+mn-lt"/>
          <a:ea typeface="ＭＳ Ｐゴシック" pitchFamily="8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2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1800"/>
          </a:p>
        </p:txBody>
      </p:sp>
      <p:grpSp>
        <p:nvGrpSpPr>
          <p:cNvPr id="13318" name="Group 22"/>
          <p:cNvGrpSpPr>
            <a:grpSpLocks/>
          </p:cNvGrpSpPr>
          <p:nvPr/>
        </p:nvGrpSpPr>
        <p:grpSpPr bwMode="auto">
          <a:xfrm>
            <a:off x="2357438" y="769938"/>
            <a:ext cx="1397000" cy="700087"/>
            <a:chOff x="666475" y="2545430"/>
            <a:chExt cx="1270760" cy="495891"/>
          </a:xfrm>
        </p:grpSpPr>
        <p:sp>
          <p:nvSpPr>
            <p:cNvPr id="8" name="Rectangle 7"/>
            <p:cNvSpPr/>
            <p:nvPr/>
          </p:nvSpPr>
          <p:spPr>
            <a:xfrm>
              <a:off x="666475" y="2545430"/>
              <a:ext cx="1270760" cy="49476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cxnSp>
          <p:nvCxnSpPr>
            <p:cNvPr id="10" name="Straight Connector 9"/>
            <p:cNvCxnSpPr>
              <a:endCxn id="8" idx="1"/>
            </p:cNvCxnSpPr>
            <p:nvPr/>
          </p:nvCxnSpPr>
          <p:spPr>
            <a:xfrm rot="5400000" flipH="1" flipV="1">
              <a:off x="543506" y="2916907"/>
              <a:ext cx="247383" cy="144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 flipH="1" flipV="1">
              <a:off x="833758" y="2669524"/>
              <a:ext cx="247383" cy="1445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 flipH="1" flipV="1">
              <a:off x="1102351" y="2916907"/>
              <a:ext cx="247383" cy="1445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 flipV="1">
              <a:off x="1467695" y="2668400"/>
              <a:ext cx="247383" cy="144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666475" y="3040197"/>
              <a:ext cx="1270760" cy="112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669363" y="2545430"/>
              <a:ext cx="1267872" cy="112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20" name="Group 23"/>
          <p:cNvGrpSpPr>
            <a:grpSpLocks/>
          </p:cNvGrpSpPr>
          <p:nvPr/>
        </p:nvGrpSpPr>
        <p:grpSpPr bwMode="auto">
          <a:xfrm rot="10800000">
            <a:off x="5275263" y="795338"/>
            <a:ext cx="1398587" cy="669925"/>
            <a:chOff x="666475" y="2545430"/>
            <a:chExt cx="1270760" cy="495891"/>
          </a:xfrm>
        </p:grpSpPr>
        <p:sp>
          <p:nvSpPr>
            <p:cNvPr id="2" name="Rectangle 24"/>
            <p:cNvSpPr>
              <a:spLocks noChangeArrowheads="1"/>
            </p:cNvSpPr>
            <p:nvPr/>
          </p:nvSpPr>
          <p:spPr bwMode="auto">
            <a:xfrm>
              <a:off x="666475" y="2548956"/>
              <a:ext cx="1269318" cy="494716"/>
            </a:xfrm>
            <a:prstGeom prst="rect">
              <a:avLst/>
            </a:prstGeom>
            <a:gradFill rotWithShape="1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rot="10800000" anchor="ctr">
              <a:prstTxWarp prst="textNoShape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26" name="Straight Connector 25"/>
            <p:cNvCxnSpPr>
              <a:endCxn id="0" idx="1"/>
            </p:cNvCxnSpPr>
            <p:nvPr/>
          </p:nvCxnSpPr>
          <p:spPr>
            <a:xfrm rot="5400000" flipH="1" flipV="1">
              <a:off x="547551" y="2921327"/>
              <a:ext cx="247945" cy="1443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 flipH="1" flipV="1">
              <a:off x="840947" y="2675145"/>
              <a:ext cx="246770" cy="1442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 flipH="1" flipV="1">
              <a:off x="1105762" y="2921328"/>
              <a:ext cx="247945" cy="1442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 flipH="1" flipV="1">
              <a:off x="1471412" y="2672661"/>
              <a:ext cx="247946" cy="2885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9"/>
            <p:cNvCxnSpPr/>
            <p:nvPr/>
          </p:nvCxnSpPr>
          <p:spPr>
            <a:xfrm flipV="1">
              <a:off x="670802" y="3047197"/>
              <a:ext cx="1270761" cy="1175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0"/>
            <p:cNvCxnSpPr/>
            <p:nvPr/>
          </p:nvCxnSpPr>
          <p:spPr>
            <a:xfrm rot="10800000">
              <a:off x="673687" y="2552481"/>
              <a:ext cx="1267876" cy="1175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56" name="TextBox 154"/>
          <p:cNvSpPr txBox="1">
            <a:spLocks noChangeArrowheads="1"/>
          </p:cNvSpPr>
          <p:nvPr/>
        </p:nvSpPr>
        <p:spPr bwMode="auto">
          <a:xfrm>
            <a:off x="2965450" y="69850"/>
            <a:ext cx="2657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 i="1">
                <a:latin typeface="Calibri" pitchFamily="84" charset="0"/>
              </a:rPr>
              <a:t>FOCE Control Components</a:t>
            </a:r>
          </a:p>
        </p:txBody>
      </p:sp>
      <p:cxnSp>
        <p:nvCxnSpPr>
          <p:cNvPr id="157" name="Straight Connector 156"/>
          <p:cNvCxnSpPr/>
          <p:nvPr/>
        </p:nvCxnSpPr>
        <p:spPr>
          <a:xfrm>
            <a:off x="334963" y="438150"/>
            <a:ext cx="852646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0" name="Right Arrow 239"/>
          <p:cNvSpPr>
            <a:spLocks noChangeArrowheads="1"/>
          </p:cNvSpPr>
          <p:nvPr/>
        </p:nvSpPr>
        <p:spPr bwMode="auto">
          <a:xfrm>
            <a:off x="6816725" y="1038225"/>
            <a:ext cx="466725" cy="228600"/>
          </a:xfrm>
          <a:prstGeom prst="leftRightArrow">
            <a:avLst>
              <a:gd name="adj1" fmla="val 50000"/>
              <a:gd name="adj2" fmla="val 40833"/>
            </a:avLst>
          </a:prstGeom>
          <a:solidFill>
            <a:srgbClr val="F2DCDB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3556" name="Group 244"/>
          <p:cNvGrpSpPr>
            <a:grpSpLocks/>
          </p:cNvGrpSpPr>
          <p:nvPr/>
        </p:nvGrpSpPr>
        <p:grpSpPr bwMode="auto">
          <a:xfrm>
            <a:off x="1651000" y="5715000"/>
            <a:ext cx="3697288" cy="896938"/>
            <a:chOff x="1672" y="3560"/>
            <a:chExt cx="2329" cy="565"/>
          </a:xfrm>
        </p:grpSpPr>
        <p:cxnSp>
          <p:nvCxnSpPr>
            <p:cNvPr id="190" name="Straight Connector 189"/>
            <p:cNvCxnSpPr>
              <a:stCxn id="149" idx="0"/>
            </p:cNvCxnSpPr>
            <p:nvPr/>
          </p:nvCxnSpPr>
          <p:spPr>
            <a:xfrm rot="16200000" flipH="1">
              <a:off x="3120" y="3361"/>
              <a:ext cx="1" cy="882"/>
            </a:xfrm>
            <a:prstGeom prst="line">
              <a:avLst/>
            </a:prstGeom>
            <a:ln w="50800" cap="flat" cmpd="sng" algn="ctr">
              <a:solidFill>
                <a:srgbClr val="8DF32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/>
            <p:cNvCxnSpPr/>
            <p:nvPr/>
          </p:nvCxnSpPr>
          <p:spPr>
            <a:xfrm>
              <a:off x="2682" y="3839"/>
              <a:ext cx="692" cy="0"/>
            </a:xfrm>
            <a:prstGeom prst="line">
              <a:avLst/>
            </a:prstGeom>
            <a:ln w="50800" cap="flat" cmpd="sng" algn="ctr">
              <a:solidFill>
                <a:srgbClr val="8DF32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44"/>
            <p:cNvSpPr/>
            <p:nvPr/>
          </p:nvSpPr>
          <p:spPr>
            <a:xfrm>
              <a:off x="3075" y="3880"/>
              <a:ext cx="177" cy="17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3557" y="3758"/>
              <a:ext cx="223" cy="1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3557" y="3960"/>
              <a:ext cx="223" cy="1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sp>
          <p:nvSpPr>
            <p:cNvPr id="148" name="Block Arc 147"/>
            <p:cNvSpPr>
              <a:spLocks noChangeArrowheads="1"/>
            </p:cNvSpPr>
            <p:nvPr/>
          </p:nvSpPr>
          <p:spPr bwMode="auto">
            <a:xfrm rot="-5247328">
              <a:off x="2503" y="3794"/>
              <a:ext cx="151" cy="174"/>
            </a:xfrm>
            <a:custGeom>
              <a:avLst/>
              <a:gdLst>
                <a:gd name="T0" fmla="*/ 0 w 363218"/>
                <a:gd name="T1" fmla="*/ 0 h 418634"/>
                <a:gd name="T2" fmla="*/ 0 w 363218"/>
                <a:gd name="T3" fmla="*/ 0 h 418634"/>
                <a:gd name="T4" fmla="*/ 0 w 363218"/>
                <a:gd name="T5" fmla="*/ 0 h 418634"/>
                <a:gd name="T6" fmla="*/ 0 60000 65536"/>
                <a:gd name="T7" fmla="*/ 0 60000 65536"/>
                <a:gd name="T8" fmla="*/ 0 60000 65536"/>
                <a:gd name="T9" fmla="*/ 0 w 363218"/>
                <a:gd name="T10" fmla="*/ 0 h 418634"/>
                <a:gd name="T11" fmla="*/ 363218 w 363218"/>
                <a:gd name="T12" fmla="*/ 210113 h 4186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3218" h="418634">
                  <a:moveTo>
                    <a:pt x="0" y="209317"/>
                  </a:moveTo>
                  <a:lnTo>
                    <a:pt x="-1" y="209316"/>
                  </a:lnTo>
                  <a:cubicBezTo>
                    <a:pt x="0" y="93714"/>
                    <a:pt x="81309" y="0"/>
                    <a:pt x="181609" y="0"/>
                  </a:cubicBezTo>
                  <a:cubicBezTo>
                    <a:pt x="281908" y="-1"/>
                    <a:pt x="363218" y="93714"/>
                    <a:pt x="363218" y="209317"/>
                  </a:cubicBezTo>
                  <a:lnTo>
                    <a:pt x="272414" y="209317"/>
                  </a:lnTo>
                  <a:cubicBezTo>
                    <a:pt x="272414" y="143864"/>
                    <a:pt x="231759" y="90804"/>
                    <a:pt x="181609" y="90804"/>
                  </a:cubicBezTo>
                  <a:cubicBezTo>
                    <a:pt x="131458" y="90804"/>
                    <a:pt x="90804" y="143864"/>
                    <a:pt x="90804" y="209317"/>
                  </a:cubicBezTo>
                  <a:close/>
                </a:path>
              </a:pathLst>
            </a:custGeom>
            <a:gradFill rotWithShape="1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8"/>
                </a:srgbClr>
              </a:outerShdw>
            </a:effectLst>
          </p:spPr>
          <p:txBody>
            <a:bodyPr vert="eaVert"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latin typeface="Calibri" pitchFamily="84" charset="0"/>
              </a:endParaRPr>
            </a:p>
          </p:txBody>
        </p:sp>
        <p:sp>
          <p:nvSpPr>
            <p:cNvPr id="24" name="Oval 143"/>
            <p:cNvSpPr/>
            <p:nvPr/>
          </p:nvSpPr>
          <p:spPr>
            <a:xfrm>
              <a:off x="2511" y="3880"/>
              <a:ext cx="177" cy="17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sp>
          <p:nvSpPr>
            <p:cNvPr id="32" name="Rectangle 141"/>
            <p:cNvSpPr/>
            <p:nvPr/>
          </p:nvSpPr>
          <p:spPr>
            <a:xfrm>
              <a:off x="2600" y="3880"/>
              <a:ext cx="563" cy="17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2578" y="3801"/>
              <a:ext cx="204" cy="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cxnSp>
          <p:nvCxnSpPr>
            <p:cNvPr id="177" name="Straight Connector 176"/>
            <p:cNvCxnSpPr/>
            <p:nvPr/>
          </p:nvCxnSpPr>
          <p:spPr>
            <a:xfrm rot="16200000" flipH="1">
              <a:off x="3850" y="3758"/>
              <a:ext cx="138" cy="0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>
              <a:endCxn id="146" idx="3"/>
            </p:cNvCxnSpPr>
            <p:nvPr/>
          </p:nvCxnSpPr>
          <p:spPr>
            <a:xfrm rot="10800000">
              <a:off x="3780" y="3827"/>
              <a:ext cx="139" cy="0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191"/>
            <p:cNvCxnSpPr/>
            <p:nvPr/>
          </p:nvCxnSpPr>
          <p:spPr>
            <a:xfrm>
              <a:off x="3374" y="4049"/>
              <a:ext cx="183" cy="1"/>
            </a:xfrm>
            <a:prstGeom prst="line">
              <a:avLst/>
            </a:prstGeom>
            <a:ln w="50800" cap="flat" cmpd="sng" algn="ctr">
              <a:solidFill>
                <a:srgbClr val="8DF32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/>
            <p:cNvCxnSpPr/>
            <p:nvPr/>
          </p:nvCxnSpPr>
          <p:spPr>
            <a:xfrm rot="16200000" flipH="1">
              <a:off x="3262" y="3938"/>
              <a:ext cx="223" cy="2"/>
            </a:xfrm>
            <a:prstGeom prst="line">
              <a:avLst/>
            </a:prstGeom>
            <a:ln w="50800" cap="flat" cmpd="sng" algn="ctr">
              <a:solidFill>
                <a:srgbClr val="8DF32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>
              <a:endCxn id="147" idx="3"/>
            </p:cNvCxnSpPr>
            <p:nvPr/>
          </p:nvCxnSpPr>
          <p:spPr>
            <a:xfrm rot="10800000">
              <a:off x="3780" y="4029"/>
              <a:ext cx="221" cy="1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65" name="TextBox 220"/>
            <p:cNvSpPr txBox="1">
              <a:spLocks noChangeArrowheads="1"/>
            </p:cNvSpPr>
            <p:nvPr/>
          </p:nvSpPr>
          <p:spPr bwMode="auto">
            <a:xfrm>
              <a:off x="3543" y="3743"/>
              <a:ext cx="2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>
                  <a:latin typeface="Calibri" pitchFamily="84" charset="0"/>
                </a:rPr>
                <a:t>JBox</a:t>
              </a:r>
            </a:p>
          </p:txBody>
        </p:sp>
        <p:sp>
          <p:nvSpPr>
            <p:cNvPr id="13366" name="TextBox 221"/>
            <p:cNvSpPr txBox="1">
              <a:spLocks noChangeArrowheads="1"/>
            </p:cNvSpPr>
            <p:nvPr/>
          </p:nvSpPr>
          <p:spPr bwMode="auto">
            <a:xfrm>
              <a:off x="3549" y="3952"/>
              <a:ext cx="2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>
                  <a:latin typeface="Calibri" pitchFamily="84" charset="0"/>
                </a:rPr>
                <a:t>JBox</a:t>
              </a:r>
            </a:p>
          </p:txBody>
        </p:sp>
        <p:sp>
          <p:nvSpPr>
            <p:cNvPr id="13367" name="TextBox 222"/>
            <p:cNvSpPr txBox="1">
              <a:spLocks noChangeArrowheads="1"/>
            </p:cNvSpPr>
            <p:nvPr/>
          </p:nvSpPr>
          <p:spPr bwMode="auto">
            <a:xfrm>
              <a:off x="2639" y="3882"/>
              <a:ext cx="50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>
                  <a:latin typeface="Calibri" pitchFamily="84" charset="0"/>
                </a:rPr>
                <a:t>Main CPU</a:t>
              </a:r>
            </a:p>
          </p:txBody>
        </p:sp>
        <p:cxnSp>
          <p:nvCxnSpPr>
            <p:cNvPr id="201" name="Straight Connector 200"/>
            <p:cNvCxnSpPr/>
            <p:nvPr/>
          </p:nvCxnSpPr>
          <p:spPr>
            <a:xfrm rot="16200000" flipH="1">
              <a:off x="3825" y="3856"/>
              <a:ext cx="349" cy="0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flipV="1">
              <a:off x="1964" y="3970"/>
              <a:ext cx="529" cy="2"/>
            </a:xfrm>
            <a:prstGeom prst="line">
              <a:avLst/>
            </a:prstGeom>
            <a:ln w="508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40"/>
            <p:cNvSpPr/>
            <p:nvPr/>
          </p:nvSpPr>
          <p:spPr>
            <a:xfrm>
              <a:off x="2475" y="3948"/>
              <a:ext cx="37" cy="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sp>
          <p:nvSpPr>
            <p:cNvPr id="13375" name="TextBox 243"/>
            <p:cNvSpPr txBox="1">
              <a:spLocks noChangeArrowheads="1"/>
            </p:cNvSpPr>
            <p:nvPr/>
          </p:nvSpPr>
          <p:spPr bwMode="auto">
            <a:xfrm>
              <a:off x="1672" y="3766"/>
              <a:ext cx="4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200">
                  <a:latin typeface="Calibri" pitchFamily="84" charset="0"/>
                </a:rPr>
                <a:t>To MARS</a:t>
              </a:r>
            </a:p>
            <a:p>
              <a:r>
                <a:rPr lang="en-US" sz="1200">
                  <a:latin typeface="Calibri" pitchFamily="84" charset="0"/>
                </a:rPr>
                <a:t>Node</a:t>
              </a:r>
            </a:p>
          </p:txBody>
        </p:sp>
        <p:cxnSp>
          <p:nvCxnSpPr>
            <p:cNvPr id="153" name="Straight Connector 152"/>
            <p:cNvCxnSpPr/>
            <p:nvPr/>
          </p:nvCxnSpPr>
          <p:spPr>
            <a:xfrm rot="16200000" flipH="1">
              <a:off x="3850" y="3640"/>
              <a:ext cx="138" cy="0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155"/>
            <p:cNvCxnSpPr/>
            <p:nvPr/>
          </p:nvCxnSpPr>
          <p:spPr>
            <a:xfrm rot="16200000" flipH="1">
              <a:off x="3931" y="3629"/>
              <a:ext cx="138" cy="0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ight Arrow 239"/>
          <p:cNvSpPr>
            <a:spLocks noChangeArrowheads="1"/>
          </p:cNvSpPr>
          <p:nvPr/>
        </p:nvSpPr>
        <p:spPr bwMode="auto">
          <a:xfrm>
            <a:off x="1660525" y="1025525"/>
            <a:ext cx="466725" cy="228600"/>
          </a:xfrm>
          <a:prstGeom prst="leftRightArrow">
            <a:avLst>
              <a:gd name="adj1" fmla="val 50000"/>
              <a:gd name="adj2" fmla="val 40833"/>
            </a:avLst>
          </a:prstGeom>
          <a:solidFill>
            <a:srgbClr val="F2DCDB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388" name="TextBox 89"/>
          <p:cNvSpPr txBox="1">
            <a:spLocks noChangeArrowheads="1"/>
          </p:cNvSpPr>
          <p:nvPr/>
        </p:nvSpPr>
        <p:spPr bwMode="auto">
          <a:xfrm>
            <a:off x="1601788" y="1217613"/>
            <a:ext cx="625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>
                <a:latin typeface="Calibri" pitchFamily="84" charset="0"/>
              </a:rPr>
              <a:t>Flow</a:t>
            </a:r>
          </a:p>
        </p:txBody>
      </p:sp>
      <p:grpSp>
        <p:nvGrpSpPr>
          <p:cNvPr id="13575" name="Group 263"/>
          <p:cNvGrpSpPr>
            <a:grpSpLocks/>
          </p:cNvGrpSpPr>
          <p:nvPr/>
        </p:nvGrpSpPr>
        <p:grpSpPr bwMode="auto">
          <a:xfrm>
            <a:off x="223838" y="5343525"/>
            <a:ext cx="757237" cy="725488"/>
            <a:chOff x="973" y="3270"/>
            <a:chExt cx="477" cy="457"/>
          </a:xfrm>
        </p:grpSpPr>
        <p:sp>
          <p:nvSpPr>
            <p:cNvPr id="36" name="Rectangle 109"/>
            <p:cNvSpPr>
              <a:spLocks noChangeArrowheads="1"/>
            </p:cNvSpPr>
            <p:nvPr/>
          </p:nvSpPr>
          <p:spPr bwMode="auto">
            <a:xfrm rot="-5400000">
              <a:off x="1135" y="3412"/>
              <a:ext cx="209" cy="421"/>
            </a:xfrm>
            <a:prstGeom prst="rect">
              <a:avLst/>
            </a:prstGeom>
            <a:solidFill>
              <a:srgbClr val="CCCC66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8"/>
                </a:srgbClr>
              </a:outerShdw>
            </a:effectLst>
          </p:spPr>
          <p:txBody>
            <a:bodyPr vert="eaVert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600">
                  <a:latin typeface="Calibri" pitchFamily="84" charset="0"/>
                </a:rPr>
                <a:t>SIAM</a:t>
              </a:r>
            </a:p>
          </p:txBody>
        </p:sp>
        <p:sp>
          <p:nvSpPr>
            <p:cNvPr id="38" name="Rectangle 109"/>
            <p:cNvSpPr>
              <a:spLocks noChangeArrowheads="1"/>
            </p:cNvSpPr>
            <p:nvPr/>
          </p:nvSpPr>
          <p:spPr bwMode="auto">
            <a:xfrm rot="-5400000">
              <a:off x="1103" y="3140"/>
              <a:ext cx="209" cy="469"/>
            </a:xfrm>
            <a:prstGeom prst="octagon">
              <a:avLst>
                <a:gd name="adj" fmla="val 29287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8"/>
                </a:srgbClr>
              </a:outerShdw>
            </a:effectLst>
          </p:spPr>
          <p:txBody>
            <a:bodyPr vert="eaVert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600">
                  <a:solidFill>
                    <a:srgbClr val="FFFFFF"/>
                  </a:solidFill>
                  <a:latin typeface="Calibri" pitchFamily="84" charset="0"/>
                </a:rPr>
                <a:t>OSDT</a:t>
              </a:r>
            </a:p>
          </p:txBody>
        </p:sp>
      </p:grpSp>
      <p:grpSp>
        <p:nvGrpSpPr>
          <p:cNvPr id="13628" name="Group 316"/>
          <p:cNvGrpSpPr>
            <a:grpSpLocks/>
          </p:cNvGrpSpPr>
          <p:nvPr/>
        </p:nvGrpSpPr>
        <p:grpSpPr bwMode="auto">
          <a:xfrm>
            <a:off x="1485900" y="2868613"/>
            <a:ext cx="3886200" cy="2654300"/>
            <a:chOff x="936" y="1807"/>
            <a:chExt cx="2448" cy="1672"/>
          </a:xfrm>
        </p:grpSpPr>
        <p:sp>
          <p:nvSpPr>
            <p:cNvPr id="39" name="Rectangle 36"/>
            <p:cNvSpPr/>
            <p:nvPr/>
          </p:nvSpPr>
          <p:spPr>
            <a:xfrm>
              <a:off x="936" y="1949"/>
              <a:ext cx="2440" cy="121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6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cxnSp>
          <p:nvCxnSpPr>
            <p:cNvPr id="40" name="Straight Connector 44"/>
            <p:cNvCxnSpPr/>
            <p:nvPr/>
          </p:nvCxnSpPr>
          <p:spPr>
            <a:xfrm rot="5400000">
              <a:off x="1075" y="2558"/>
              <a:ext cx="1210" cy="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5"/>
            <p:cNvCxnSpPr/>
            <p:nvPr/>
          </p:nvCxnSpPr>
          <p:spPr>
            <a:xfrm rot="5400000">
              <a:off x="2037" y="2551"/>
              <a:ext cx="1211" cy="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1"/>
            <p:cNvCxnSpPr/>
            <p:nvPr/>
          </p:nvCxnSpPr>
          <p:spPr>
            <a:xfrm flipV="1">
              <a:off x="943" y="3164"/>
              <a:ext cx="2441" cy="2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2"/>
            <p:cNvCxnSpPr/>
            <p:nvPr/>
          </p:nvCxnSpPr>
          <p:spPr>
            <a:xfrm rot="10800000">
              <a:off x="949" y="1949"/>
              <a:ext cx="2435" cy="3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62"/>
            <p:cNvSpPr/>
            <p:nvPr/>
          </p:nvSpPr>
          <p:spPr>
            <a:xfrm>
              <a:off x="1260" y="2523"/>
              <a:ext cx="245" cy="11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6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sp>
          <p:nvSpPr>
            <p:cNvPr id="52" name="Rectangle 63"/>
            <p:cNvSpPr/>
            <p:nvPr/>
          </p:nvSpPr>
          <p:spPr>
            <a:xfrm>
              <a:off x="2830" y="2523"/>
              <a:ext cx="244" cy="11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6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grpSp>
          <p:nvGrpSpPr>
            <p:cNvPr id="53" name="Group 95"/>
            <p:cNvGrpSpPr/>
            <p:nvPr/>
          </p:nvGrpSpPr>
          <p:grpSpPr>
            <a:xfrm>
              <a:off x="1538" y="1827"/>
              <a:ext cx="81" cy="234"/>
              <a:chOff x="3194481" y="3320381"/>
              <a:chExt cx="122288" cy="357140"/>
            </a:xfrm>
            <a:solidFill>
              <a:schemeClr val="bg2">
                <a:lumMod val="75000"/>
              </a:schemeClr>
            </a:solidFill>
          </p:grpSpPr>
          <p:sp>
            <p:nvSpPr>
              <p:cNvPr id="54" name="Rectangle 96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  <p:sp>
            <p:nvSpPr>
              <p:cNvPr id="55" name="Rectangle 97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</p:grpSp>
        <p:grpSp>
          <p:nvGrpSpPr>
            <p:cNvPr id="13337" name="Group 112"/>
            <p:cNvGrpSpPr>
              <a:grpSpLocks/>
            </p:cNvGrpSpPr>
            <p:nvPr/>
          </p:nvGrpSpPr>
          <p:grpSpPr bwMode="auto">
            <a:xfrm rot="-5400000">
              <a:off x="3047" y="3089"/>
              <a:ext cx="139" cy="371"/>
              <a:chOff x="5480017" y="5359936"/>
              <a:chExt cx="197681" cy="528651"/>
            </a:xfrm>
          </p:grpSpPr>
          <p:sp>
            <p:nvSpPr>
              <p:cNvPr id="56" name="Rectangle 108"/>
              <p:cNvSpPr>
                <a:spLocks noChangeArrowheads="1"/>
              </p:cNvSpPr>
              <p:nvPr/>
            </p:nvSpPr>
            <p:spPr bwMode="auto">
              <a:xfrm>
                <a:off x="5518302" y="5716113"/>
                <a:ext cx="45719" cy="172474"/>
              </a:xfrm>
              <a:prstGeom prst="rect">
                <a:avLst/>
              </a:prstGeom>
              <a:solidFill>
                <a:srgbClr val="77933C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57" name="Rectangle 109"/>
              <p:cNvSpPr>
                <a:spLocks noChangeArrowheads="1"/>
              </p:cNvSpPr>
              <p:nvPr/>
            </p:nvSpPr>
            <p:spPr bwMode="auto">
              <a:xfrm>
                <a:off x="5480017" y="5359936"/>
                <a:ext cx="197681" cy="419753"/>
              </a:xfrm>
              <a:prstGeom prst="rect">
                <a:avLst/>
              </a:prstGeom>
              <a:solidFill>
                <a:srgbClr val="77933C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grpSp>
          <p:nvGrpSpPr>
            <p:cNvPr id="13368" name="Group 232"/>
            <p:cNvGrpSpPr>
              <a:grpSpLocks/>
            </p:cNvGrpSpPr>
            <p:nvPr/>
          </p:nvGrpSpPr>
          <p:grpSpPr bwMode="auto">
            <a:xfrm>
              <a:off x="1909" y="2426"/>
              <a:ext cx="234" cy="175"/>
              <a:chOff x="7372351" y="4555110"/>
              <a:chExt cx="409575" cy="305636"/>
            </a:xfrm>
          </p:grpSpPr>
          <p:grpSp>
            <p:nvGrpSpPr>
              <p:cNvPr id="13398" name="Group 231"/>
              <p:cNvGrpSpPr>
                <a:grpSpLocks/>
              </p:cNvGrpSpPr>
              <p:nvPr/>
            </p:nvGrpSpPr>
            <p:grpSpPr bwMode="auto">
              <a:xfrm rot="-2674324">
                <a:off x="7372351" y="4657725"/>
                <a:ext cx="409575" cy="133350"/>
                <a:chOff x="7588250" y="5064125"/>
                <a:chExt cx="409575" cy="133350"/>
              </a:xfrm>
            </p:grpSpPr>
            <p:sp>
              <p:nvSpPr>
                <p:cNvPr id="58" name="Oval 230"/>
                <p:cNvSpPr/>
                <p:nvPr/>
              </p:nvSpPr>
              <p:spPr>
                <a:xfrm>
                  <a:off x="7588988" y="5061187"/>
                  <a:ext cx="141777" cy="13273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  <p:sp>
              <p:nvSpPr>
                <p:cNvPr id="59" name="Rectangle 229"/>
                <p:cNvSpPr/>
                <p:nvPr/>
              </p:nvSpPr>
              <p:spPr>
                <a:xfrm>
                  <a:off x="7644591" y="5061624"/>
                  <a:ext cx="353565" cy="125747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</p:grpSp>
          <p:grpSp>
            <p:nvGrpSpPr>
              <p:cNvPr id="60" name="Group 225"/>
              <p:cNvGrpSpPr/>
              <p:nvPr/>
            </p:nvGrpSpPr>
            <p:grpSpPr>
              <a:xfrm rot="8110383">
                <a:off x="7418850" y="45551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61" name="Isosceles Triangle 224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62" name="Rectangle 223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  <p:grpSp>
            <p:nvGrpSpPr>
              <p:cNvPr id="13312" name="Group 226"/>
              <p:cNvGrpSpPr/>
              <p:nvPr/>
            </p:nvGrpSpPr>
            <p:grpSpPr>
              <a:xfrm rot="8110383">
                <a:off x="7571250" y="47075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13313" name="Isosceles Triangle 227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13315" name="Rectangle 228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</p:grpSp>
        <p:grpSp>
          <p:nvGrpSpPr>
            <p:cNvPr id="13369" name="Group 111"/>
            <p:cNvGrpSpPr>
              <a:grpSpLocks/>
            </p:cNvGrpSpPr>
            <p:nvPr/>
          </p:nvGrpSpPr>
          <p:grpSpPr bwMode="auto">
            <a:xfrm rot="-5400000">
              <a:off x="2091" y="1861"/>
              <a:ext cx="97" cy="409"/>
              <a:chOff x="4521401" y="5211206"/>
              <a:chExt cx="161825" cy="683477"/>
            </a:xfrm>
          </p:grpSpPr>
          <p:sp>
            <p:nvSpPr>
              <p:cNvPr id="13316" name="Rectangle 105"/>
              <p:cNvSpPr>
                <a:spLocks noChangeArrowheads="1"/>
              </p:cNvSpPr>
              <p:nvPr/>
            </p:nvSpPr>
            <p:spPr bwMode="auto">
              <a:xfrm>
                <a:off x="4572063" y="5564611"/>
                <a:ext cx="60500" cy="330072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13317" name="Rectangle 106"/>
              <p:cNvSpPr>
                <a:spLocks noChangeArrowheads="1"/>
              </p:cNvSpPr>
              <p:nvPr/>
            </p:nvSpPr>
            <p:spPr bwMode="auto">
              <a:xfrm>
                <a:off x="4521401" y="5211206"/>
                <a:ext cx="161825" cy="568484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grpSp>
          <p:nvGrpSpPr>
            <p:cNvPr id="13381" name="Group 113"/>
            <p:cNvGrpSpPr>
              <a:grpSpLocks/>
            </p:cNvGrpSpPr>
            <p:nvPr/>
          </p:nvGrpSpPr>
          <p:grpSpPr bwMode="auto">
            <a:xfrm>
              <a:off x="1397" y="2066"/>
              <a:ext cx="186" cy="1073"/>
              <a:chOff x="2266" y="2440"/>
              <a:chExt cx="119" cy="687"/>
            </a:xfrm>
          </p:grpSpPr>
          <p:grpSp>
            <p:nvGrpSpPr>
              <p:cNvPr id="13319" name="Group 49"/>
              <p:cNvGrpSpPr/>
              <p:nvPr/>
            </p:nvGrpSpPr>
            <p:grpSpPr>
              <a:xfrm>
                <a:off x="2298" y="2451"/>
                <a:ext cx="56" cy="233"/>
                <a:chOff x="2701361" y="2957909"/>
                <a:chExt cx="45719" cy="317506"/>
              </a:xfrm>
              <a:solidFill>
                <a:schemeClr val="tx1"/>
              </a:solidFill>
            </p:grpSpPr>
            <p:sp>
              <p:nvSpPr>
                <p:cNvPr id="13321" name="Chord 46"/>
                <p:cNvSpPr/>
                <p:nvPr/>
              </p:nvSpPr>
              <p:spPr>
                <a:xfrm>
                  <a:off x="2701361" y="2957909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13322" name="Chord 48"/>
                <p:cNvSpPr/>
                <p:nvPr/>
              </p:nvSpPr>
              <p:spPr>
                <a:xfrm flipV="1">
                  <a:off x="2701361" y="3116662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  <p:grpSp>
            <p:nvGrpSpPr>
              <p:cNvPr id="13323" name="Group 49"/>
              <p:cNvGrpSpPr/>
              <p:nvPr/>
            </p:nvGrpSpPr>
            <p:grpSpPr>
              <a:xfrm>
                <a:off x="2298" y="2863"/>
                <a:ext cx="56" cy="233"/>
                <a:chOff x="2701361" y="2957909"/>
                <a:chExt cx="45719" cy="317506"/>
              </a:xfrm>
              <a:solidFill>
                <a:schemeClr val="tx1"/>
              </a:solidFill>
            </p:grpSpPr>
            <p:sp>
              <p:nvSpPr>
                <p:cNvPr id="13324" name="Chord 46"/>
                <p:cNvSpPr/>
                <p:nvPr/>
              </p:nvSpPr>
              <p:spPr>
                <a:xfrm>
                  <a:off x="2701361" y="2957909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13325" name="Chord 48"/>
                <p:cNvSpPr/>
                <p:nvPr/>
              </p:nvSpPr>
              <p:spPr>
                <a:xfrm flipV="1">
                  <a:off x="2701361" y="3116662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</p:grpSp>
        <p:grpSp>
          <p:nvGrpSpPr>
            <p:cNvPr id="13382" name="Group 114"/>
            <p:cNvGrpSpPr>
              <a:grpSpLocks/>
            </p:cNvGrpSpPr>
            <p:nvPr/>
          </p:nvGrpSpPr>
          <p:grpSpPr bwMode="auto">
            <a:xfrm>
              <a:off x="2741" y="2066"/>
              <a:ext cx="185" cy="1073"/>
              <a:chOff x="2266" y="2440"/>
              <a:chExt cx="119" cy="687"/>
            </a:xfrm>
          </p:grpSpPr>
          <p:grpSp>
            <p:nvGrpSpPr>
              <p:cNvPr id="13326" name="Group 49"/>
              <p:cNvGrpSpPr/>
              <p:nvPr/>
            </p:nvGrpSpPr>
            <p:grpSpPr>
              <a:xfrm>
                <a:off x="2298" y="2451"/>
                <a:ext cx="56" cy="233"/>
                <a:chOff x="2701361" y="2957909"/>
                <a:chExt cx="45719" cy="317506"/>
              </a:xfrm>
              <a:solidFill>
                <a:schemeClr val="tx1"/>
              </a:solidFill>
            </p:grpSpPr>
            <p:sp>
              <p:nvSpPr>
                <p:cNvPr id="13327" name="Chord 46"/>
                <p:cNvSpPr/>
                <p:nvPr/>
              </p:nvSpPr>
              <p:spPr>
                <a:xfrm>
                  <a:off x="2701361" y="2957909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13328" name="Chord 48"/>
                <p:cNvSpPr/>
                <p:nvPr/>
              </p:nvSpPr>
              <p:spPr>
                <a:xfrm flipV="1">
                  <a:off x="2701361" y="3116662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  <p:grpSp>
            <p:nvGrpSpPr>
              <p:cNvPr id="13329" name="Group 49"/>
              <p:cNvGrpSpPr/>
              <p:nvPr/>
            </p:nvGrpSpPr>
            <p:grpSpPr>
              <a:xfrm>
                <a:off x="2298" y="2863"/>
                <a:ext cx="56" cy="233"/>
                <a:chOff x="2701361" y="2957909"/>
                <a:chExt cx="45719" cy="317506"/>
              </a:xfrm>
              <a:solidFill>
                <a:schemeClr val="tx1"/>
              </a:solidFill>
            </p:grpSpPr>
            <p:sp>
              <p:nvSpPr>
                <p:cNvPr id="13330" name="Chord 46"/>
                <p:cNvSpPr/>
                <p:nvPr/>
              </p:nvSpPr>
              <p:spPr>
                <a:xfrm>
                  <a:off x="2701361" y="2957909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13331" name="Chord 48"/>
                <p:cNvSpPr/>
                <p:nvPr/>
              </p:nvSpPr>
              <p:spPr>
                <a:xfrm flipV="1">
                  <a:off x="2701361" y="3116662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</p:grpSp>
        <p:grpSp>
          <p:nvGrpSpPr>
            <p:cNvPr id="13332" name="Group 95"/>
            <p:cNvGrpSpPr/>
            <p:nvPr/>
          </p:nvGrpSpPr>
          <p:grpSpPr>
            <a:xfrm>
              <a:off x="2522" y="1827"/>
              <a:ext cx="81" cy="234"/>
              <a:chOff x="3194481" y="3320381"/>
              <a:chExt cx="122288" cy="357140"/>
            </a:xfrm>
            <a:solidFill>
              <a:schemeClr val="bg2">
                <a:lumMod val="75000"/>
              </a:schemeClr>
            </a:solidFill>
          </p:grpSpPr>
          <p:sp>
            <p:nvSpPr>
              <p:cNvPr id="13333" name="Rectangle 96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  <p:sp>
            <p:nvSpPr>
              <p:cNvPr id="13334" name="Rectangle 97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</p:grpSp>
        <p:pic>
          <p:nvPicPr>
            <p:cNvPr id="13335" name="Group 95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1553" y="3047"/>
              <a:ext cx="148" cy="304"/>
            </a:xfrm>
            <a:prstGeom prst="rect">
              <a:avLst/>
            </a:prstGeom>
            <a:noFill/>
          </p:spPr>
        </p:pic>
        <p:pic>
          <p:nvPicPr>
            <p:cNvPr id="13336" name="Group 95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2641" y="3031"/>
              <a:ext cx="148" cy="304"/>
            </a:xfrm>
            <a:prstGeom prst="rect">
              <a:avLst/>
            </a:prstGeom>
            <a:noFill/>
          </p:spPr>
        </p:pic>
        <p:grpSp>
          <p:nvGrpSpPr>
            <p:cNvPr id="13338" name="Group 95"/>
            <p:cNvGrpSpPr/>
            <p:nvPr/>
          </p:nvGrpSpPr>
          <p:grpSpPr>
            <a:xfrm>
              <a:off x="1666" y="3195"/>
              <a:ext cx="81" cy="234"/>
              <a:chOff x="3194481" y="3320381"/>
              <a:chExt cx="122288" cy="357140"/>
            </a:xfrm>
            <a:solidFill>
              <a:schemeClr val="bg2">
                <a:lumMod val="75000"/>
              </a:schemeClr>
            </a:solidFill>
          </p:grpSpPr>
          <p:sp>
            <p:nvSpPr>
              <p:cNvPr id="13339" name="Rectangle 96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  <p:sp>
            <p:nvSpPr>
              <p:cNvPr id="13340" name="Rectangle 97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</p:grpSp>
        <p:grpSp>
          <p:nvGrpSpPr>
            <p:cNvPr id="13483" name="Group 171"/>
            <p:cNvGrpSpPr>
              <a:grpSpLocks/>
            </p:cNvGrpSpPr>
            <p:nvPr/>
          </p:nvGrpSpPr>
          <p:grpSpPr bwMode="auto">
            <a:xfrm>
              <a:off x="2125" y="2679"/>
              <a:ext cx="117" cy="176"/>
              <a:chOff x="4797" y="3007"/>
              <a:chExt cx="157" cy="216"/>
            </a:xfrm>
          </p:grpSpPr>
          <p:sp>
            <p:nvSpPr>
              <p:cNvPr id="13341" name="Rectangle 108"/>
              <p:cNvSpPr>
                <a:spLocks noChangeArrowheads="1"/>
              </p:cNvSpPr>
              <p:nvPr/>
            </p:nvSpPr>
            <p:spPr bwMode="auto">
              <a:xfrm rot="-10800000">
                <a:off x="4850" y="3007"/>
                <a:ext cx="37" cy="9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rot="10800000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13342" name="Rectangle 109"/>
              <p:cNvSpPr>
                <a:spLocks noChangeArrowheads="1"/>
              </p:cNvSpPr>
              <p:nvPr/>
            </p:nvSpPr>
            <p:spPr bwMode="auto">
              <a:xfrm rot="-5400000">
                <a:off x="4818" y="3087"/>
                <a:ext cx="115" cy="157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grpSp>
          <p:nvGrpSpPr>
            <p:cNvPr id="13492" name="Group 232"/>
            <p:cNvGrpSpPr>
              <a:grpSpLocks/>
            </p:cNvGrpSpPr>
            <p:nvPr/>
          </p:nvGrpSpPr>
          <p:grpSpPr bwMode="auto">
            <a:xfrm flipH="1">
              <a:off x="2213" y="2450"/>
              <a:ext cx="234" cy="175"/>
              <a:chOff x="7372351" y="4555110"/>
              <a:chExt cx="409575" cy="305636"/>
            </a:xfrm>
          </p:grpSpPr>
          <p:grpSp>
            <p:nvGrpSpPr>
              <p:cNvPr id="13493" name="Group 231"/>
              <p:cNvGrpSpPr>
                <a:grpSpLocks/>
              </p:cNvGrpSpPr>
              <p:nvPr/>
            </p:nvGrpSpPr>
            <p:grpSpPr bwMode="auto">
              <a:xfrm rot="-2674324">
                <a:off x="7372351" y="4657725"/>
                <a:ext cx="409575" cy="133350"/>
                <a:chOff x="7588250" y="5064125"/>
                <a:chExt cx="409575" cy="133350"/>
              </a:xfrm>
            </p:grpSpPr>
            <p:sp>
              <p:nvSpPr>
                <p:cNvPr id="13343" name="Oval 230"/>
                <p:cNvSpPr/>
                <p:nvPr/>
              </p:nvSpPr>
              <p:spPr>
                <a:xfrm>
                  <a:off x="7589008" y="5063657"/>
                  <a:ext cx="141777" cy="13273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  <p:sp>
              <p:nvSpPr>
                <p:cNvPr id="65" name="Rectangle 229"/>
                <p:cNvSpPr/>
                <p:nvPr/>
              </p:nvSpPr>
              <p:spPr>
                <a:xfrm>
                  <a:off x="7645838" y="5062850"/>
                  <a:ext cx="353565" cy="125747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</p:grpSp>
          <p:grpSp>
            <p:nvGrpSpPr>
              <p:cNvPr id="66" name="Group 225"/>
              <p:cNvGrpSpPr/>
              <p:nvPr/>
            </p:nvGrpSpPr>
            <p:grpSpPr>
              <a:xfrm rot="8110383">
                <a:off x="7418850" y="45551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67" name="Isosceles Triangle 224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68" name="Rectangle 223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  <p:grpSp>
            <p:nvGrpSpPr>
              <p:cNvPr id="69" name="Group 226"/>
              <p:cNvGrpSpPr/>
              <p:nvPr/>
            </p:nvGrpSpPr>
            <p:grpSpPr>
              <a:xfrm rot="8110383">
                <a:off x="7571250" y="47075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70" name="Isosceles Triangle 227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71" name="Rectangle 228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</p:grpSp>
        <p:grpSp>
          <p:nvGrpSpPr>
            <p:cNvPr id="13514" name="Group 111"/>
            <p:cNvGrpSpPr>
              <a:grpSpLocks/>
            </p:cNvGrpSpPr>
            <p:nvPr/>
          </p:nvGrpSpPr>
          <p:grpSpPr bwMode="auto">
            <a:xfrm rot="-5400000">
              <a:off x="2171" y="3053"/>
              <a:ext cx="97" cy="409"/>
              <a:chOff x="4521401" y="5211206"/>
              <a:chExt cx="161825" cy="683477"/>
            </a:xfrm>
          </p:grpSpPr>
          <p:sp>
            <p:nvSpPr>
              <p:cNvPr id="72" name="Rectangle 105"/>
              <p:cNvSpPr>
                <a:spLocks noChangeArrowheads="1"/>
              </p:cNvSpPr>
              <p:nvPr/>
            </p:nvSpPr>
            <p:spPr bwMode="auto">
              <a:xfrm>
                <a:off x="4572063" y="5564611"/>
                <a:ext cx="60500" cy="330072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73" name="Rectangle 106"/>
              <p:cNvSpPr>
                <a:spLocks noChangeArrowheads="1"/>
              </p:cNvSpPr>
              <p:nvPr/>
            </p:nvSpPr>
            <p:spPr bwMode="auto">
              <a:xfrm>
                <a:off x="4521401" y="5211206"/>
                <a:ext cx="161825" cy="568484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</p:grpSp>
      <p:grpSp>
        <p:nvGrpSpPr>
          <p:cNvPr id="13563" name="Group 251"/>
          <p:cNvGrpSpPr>
            <a:grpSpLocks/>
          </p:cNvGrpSpPr>
          <p:nvPr/>
        </p:nvGrpSpPr>
        <p:grpSpPr bwMode="auto">
          <a:xfrm>
            <a:off x="1985963" y="669925"/>
            <a:ext cx="317500" cy="336550"/>
            <a:chOff x="99" y="2358"/>
            <a:chExt cx="200" cy="212"/>
          </a:xfrm>
        </p:grpSpPr>
        <p:sp>
          <p:nvSpPr>
            <p:cNvPr id="13564" name="TextBox 122"/>
            <p:cNvSpPr txBox="1">
              <a:spLocks noChangeArrowheads="1"/>
            </p:cNvSpPr>
            <p:nvPr/>
          </p:nvSpPr>
          <p:spPr bwMode="auto">
            <a:xfrm>
              <a:off x="104" y="2358"/>
              <a:ext cx="19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solidFill>
                    <a:srgbClr val="CC3333"/>
                  </a:solidFill>
                  <a:latin typeface="Calibri" pitchFamily="84" charset="0"/>
                </a:rPr>
                <a:t>A</a:t>
              </a:r>
            </a:p>
          </p:txBody>
        </p:sp>
        <p:sp>
          <p:nvSpPr>
            <p:cNvPr id="13565" name="Oval 253"/>
            <p:cNvSpPr>
              <a:spLocks noChangeArrowheads="1"/>
            </p:cNvSpPr>
            <p:nvPr/>
          </p:nvSpPr>
          <p:spPr bwMode="auto">
            <a:xfrm>
              <a:off x="99" y="2364"/>
              <a:ext cx="200" cy="2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566" name="Group 254"/>
          <p:cNvGrpSpPr>
            <a:grpSpLocks/>
          </p:cNvGrpSpPr>
          <p:nvPr/>
        </p:nvGrpSpPr>
        <p:grpSpPr bwMode="auto">
          <a:xfrm>
            <a:off x="6773863" y="1419225"/>
            <a:ext cx="317500" cy="336550"/>
            <a:chOff x="195" y="2710"/>
            <a:chExt cx="200" cy="212"/>
          </a:xfrm>
        </p:grpSpPr>
        <p:sp>
          <p:nvSpPr>
            <p:cNvPr id="13567" name="TextBox 122"/>
            <p:cNvSpPr txBox="1">
              <a:spLocks noChangeArrowheads="1"/>
            </p:cNvSpPr>
            <p:nvPr/>
          </p:nvSpPr>
          <p:spPr bwMode="auto">
            <a:xfrm>
              <a:off x="200" y="2710"/>
              <a:ext cx="1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solidFill>
                    <a:srgbClr val="CC3333"/>
                  </a:solidFill>
                  <a:latin typeface="Calibri" pitchFamily="84" charset="0"/>
                </a:rPr>
                <a:t>B</a:t>
              </a:r>
            </a:p>
          </p:txBody>
        </p:sp>
        <p:sp>
          <p:nvSpPr>
            <p:cNvPr id="13568" name="Oval 256"/>
            <p:cNvSpPr>
              <a:spLocks noChangeArrowheads="1"/>
            </p:cNvSpPr>
            <p:nvPr/>
          </p:nvSpPr>
          <p:spPr bwMode="auto">
            <a:xfrm>
              <a:off x="195" y="2716"/>
              <a:ext cx="200" cy="20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23" name="Straight Connector 137"/>
          <p:cNvCxnSpPr>
            <a:cxnSpLocks noChangeShapeType="1"/>
          </p:cNvCxnSpPr>
          <p:nvPr/>
        </p:nvCxnSpPr>
        <p:spPr bwMode="auto">
          <a:xfrm>
            <a:off x="1993900" y="5708650"/>
            <a:ext cx="1081088" cy="628650"/>
          </a:xfrm>
          <a:prstGeom prst="line">
            <a:avLst/>
          </a:prstGeom>
          <a:noFill/>
          <a:ln w="25400">
            <a:solidFill>
              <a:srgbClr val="9BBB59"/>
            </a:solidFill>
            <a:round/>
            <a:headEnd/>
            <a:tailEnd type="oval" w="sm" len="sm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grpSp>
        <p:nvGrpSpPr>
          <p:cNvPr id="13574" name="Group 262"/>
          <p:cNvGrpSpPr>
            <a:grpSpLocks/>
          </p:cNvGrpSpPr>
          <p:nvPr/>
        </p:nvGrpSpPr>
        <p:grpSpPr bwMode="auto">
          <a:xfrm>
            <a:off x="266700" y="1500188"/>
            <a:ext cx="2216150" cy="1595437"/>
            <a:chOff x="96" y="729"/>
            <a:chExt cx="1452" cy="1045"/>
          </a:xfrm>
        </p:grpSpPr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 rot="10800000">
              <a:off x="100" y="1123"/>
              <a:ext cx="664" cy="421"/>
            </a:xfrm>
            <a:prstGeom prst="rect">
              <a:avLst/>
            </a:prstGeom>
            <a:gradFill rotWithShape="1">
              <a:gsLst>
                <a:gs pos="0">
                  <a:srgbClr val="999999"/>
                </a:gs>
                <a:gs pos="100000">
                  <a:srgbClr val="9999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8"/>
                </a:srgbClr>
              </a:outerShdw>
            </a:effectLst>
          </p:spPr>
          <p:txBody>
            <a:bodyPr rot="10800000" anchor="ctr">
              <a:prstTxWarp prst="textNoShape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 flipV="1">
              <a:off x="96" y="1119"/>
              <a:ext cx="665" cy="1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cxnSpLocks noChangeShapeType="1"/>
            </p:cNvCxnSpPr>
            <p:nvPr/>
          </p:nvCxnSpPr>
          <p:spPr bwMode="auto">
            <a:xfrm>
              <a:off x="96" y="1540"/>
              <a:ext cx="663" cy="1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</p:cxnSp>
        <p:sp>
          <p:nvSpPr>
            <p:cNvPr id="74" name="Rectangle 62"/>
            <p:cNvSpPr/>
            <p:nvPr/>
          </p:nvSpPr>
          <p:spPr>
            <a:xfrm>
              <a:off x="404" y="1187"/>
              <a:ext cx="245" cy="11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6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pic>
          <p:nvPicPr>
            <p:cNvPr id="75" name="Group 95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793" y="1227"/>
              <a:ext cx="148" cy="304"/>
            </a:xfrm>
            <a:prstGeom prst="rect">
              <a:avLst/>
            </a:prstGeom>
            <a:noFill/>
          </p:spPr>
        </p:pic>
        <p:grpSp>
          <p:nvGrpSpPr>
            <p:cNvPr id="13521" name="Group 209"/>
            <p:cNvGrpSpPr>
              <a:grpSpLocks/>
            </p:cNvGrpSpPr>
            <p:nvPr/>
          </p:nvGrpSpPr>
          <p:grpSpPr bwMode="auto">
            <a:xfrm>
              <a:off x="960" y="1200"/>
              <a:ext cx="172" cy="160"/>
              <a:chOff x="868" y="3816"/>
              <a:chExt cx="172" cy="160"/>
            </a:xfrm>
          </p:grpSpPr>
          <p:sp>
            <p:nvSpPr>
              <p:cNvPr id="13517" name="Oval 205"/>
              <p:cNvSpPr>
                <a:spLocks noChangeArrowheads="1"/>
              </p:cNvSpPr>
              <p:nvPr/>
            </p:nvSpPr>
            <p:spPr bwMode="auto">
              <a:xfrm>
                <a:off x="872" y="3816"/>
                <a:ext cx="168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18" name="Line 206"/>
              <p:cNvSpPr>
                <a:spLocks noChangeShapeType="1"/>
              </p:cNvSpPr>
              <p:nvPr/>
            </p:nvSpPr>
            <p:spPr bwMode="auto">
              <a:xfrm>
                <a:off x="868" y="3900"/>
                <a:ext cx="104" cy="4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19" name="Line 207"/>
              <p:cNvSpPr>
                <a:spLocks noChangeShapeType="1"/>
              </p:cNvSpPr>
              <p:nvPr/>
            </p:nvSpPr>
            <p:spPr bwMode="auto">
              <a:xfrm flipV="1">
                <a:off x="964" y="3844"/>
                <a:ext cx="44" cy="52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20" name="Line 208"/>
              <p:cNvSpPr>
                <a:spLocks noChangeShapeType="1"/>
              </p:cNvSpPr>
              <p:nvPr/>
            </p:nvSpPr>
            <p:spPr bwMode="auto">
              <a:xfrm>
                <a:off x="960" y="3904"/>
                <a:ext cx="48" cy="52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3522" name="Line 210"/>
            <p:cNvSpPr>
              <a:spLocks noChangeShapeType="1"/>
            </p:cNvSpPr>
            <p:nvPr/>
          </p:nvSpPr>
          <p:spPr bwMode="auto">
            <a:xfrm>
              <a:off x="752" y="1280"/>
              <a:ext cx="216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23" name="Line 211"/>
            <p:cNvSpPr>
              <a:spLocks noChangeShapeType="1"/>
            </p:cNvSpPr>
            <p:nvPr/>
          </p:nvSpPr>
          <p:spPr bwMode="auto">
            <a:xfrm flipV="1">
              <a:off x="1100" y="1092"/>
              <a:ext cx="64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24" name="Line 212"/>
            <p:cNvSpPr>
              <a:spLocks noChangeShapeType="1"/>
            </p:cNvSpPr>
            <p:nvPr/>
          </p:nvSpPr>
          <p:spPr bwMode="auto">
            <a:xfrm>
              <a:off x="1092" y="1340"/>
              <a:ext cx="232" cy="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3555" name="Group 243"/>
            <p:cNvGrpSpPr>
              <a:grpSpLocks/>
            </p:cNvGrpSpPr>
            <p:nvPr/>
          </p:nvGrpSpPr>
          <p:grpSpPr bwMode="auto">
            <a:xfrm>
              <a:off x="183" y="1592"/>
              <a:ext cx="777" cy="182"/>
              <a:chOff x="199" y="1728"/>
              <a:chExt cx="777" cy="182"/>
            </a:xfrm>
          </p:grpSpPr>
          <p:sp>
            <p:nvSpPr>
              <p:cNvPr id="145" name="Oval 144"/>
              <p:cNvSpPr/>
              <p:nvPr/>
            </p:nvSpPr>
            <p:spPr>
              <a:xfrm>
                <a:off x="528" y="1731"/>
                <a:ext cx="153" cy="14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200">
                  <a:solidFill>
                    <a:srgbClr val="FFFFFF"/>
                  </a:solidFill>
                  <a:ea typeface="ＭＳ Ｐゴシック" pitchFamily="84" charset="-128"/>
                  <a:cs typeface="ＭＳ Ｐゴシック" pitchFamily="84" charset="-128"/>
                </a:endParaRPr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199" y="1731"/>
                <a:ext cx="153" cy="14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200">
                  <a:solidFill>
                    <a:srgbClr val="FFFFFF"/>
                  </a:solidFill>
                  <a:ea typeface="ＭＳ Ｐゴシック" pitchFamily="84" charset="-128"/>
                  <a:cs typeface="ＭＳ Ｐゴシック" pitchFamily="84" charset="-128"/>
                </a:endParaRPr>
              </a:p>
            </p:txBody>
          </p:sp>
          <p:sp>
            <p:nvSpPr>
              <p:cNvPr id="142" name="Rectangle 141"/>
              <p:cNvSpPr/>
              <p:nvPr/>
            </p:nvSpPr>
            <p:spPr>
              <a:xfrm>
                <a:off x="276" y="1728"/>
                <a:ext cx="314" cy="154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200">
                  <a:solidFill>
                    <a:srgbClr val="FFFFFF"/>
                  </a:solidFill>
                  <a:ea typeface="ＭＳ Ｐゴシック" pitchFamily="84" charset="-128"/>
                  <a:cs typeface="ＭＳ Ｐゴシック" pitchFamily="84" charset="-128"/>
                </a:endParaRPr>
              </a:p>
            </p:txBody>
          </p:sp>
          <p:sp>
            <p:nvSpPr>
              <p:cNvPr id="13550" name="TextBox 222"/>
              <p:cNvSpPr txBox="1">
                <a:spLocks noChangeArrowheads="1"/>
              </p:cNvSpPr>
              <p:nvPr/>
            </p:nvSpPr>
            <p:spPr bwMode="auto">
              <a:xfrm>
                <a:off x="311" y="1730"/>
                <a:ext cx="289" cy="1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200">
                    <a:latin typeface="Calibri" pitchFamily="84" charset="0"/>
                  </a:rPr>
                  <a:t>CPU</a:t>
                </a:r>
              </a:p>
            </p:txBody>
          </p:sp>
          <p:sp>
            <p:nvSpPr>
              <p:cNvPr id="241" name="Rectangle 240"/>
              <p:cNvSpPr/>
              <p:nvPr/>
            </p:nvSpPr>
            <p:spPr>
              <a:xfrm>
                <a:off x="680" y="1784"/>
                <a:ext cx="32" cy="41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200">
                  <a:solidFill>
                    <a:srgbClr val="FFFFFF"/>
                  </a:solidFill>
                  <a:ea typeface="ＭＳ Ｐゴシック" pitchFamily="84" charset="-128"/>
                  <a:cs typeface="ＭＳ Ｐゴシック" pitchFamily="84" charset="-128"/>
                </a:endParaRPr>
              </a:p>
            </p:txBody>
          </p:sp>
          <p:cxnSp>
            <p:nvCxnSpPr>
              <p:cNvPr id="192" name="Straight Connector 191"/>
              <p:cNvCxnSpPr/>
              <p:nvPr/>
            </p:nvCxnSpPr>
            <p:spPr>
              <a:xfrm>
                <a:off x="717" y="1798"/>
                <a:ext cx="116" cy="1"/>
              </a:xfrm>
              <a:prstGeom prst="line">
                <a:avLst/>
              </a:prstGeom>
              <a:ln w="50800" cap="flat" cmpd="sng" algn="ctr">
                <a:solidFill>
                  <a:srgbClr val="8DF32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 rot="16200000" flipH="1">
                <a:off x="907" y="1741"/>
                <a:ext cx="2" cy="136"/>
              </a:xfrm>
              <a:prstGeom prst="line">
                <a:avLst/>
              </a:prstGeom>
              <a:ln w="9525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70" name="Group 258"/>
            <p:cNvGrpSpPr>
              <a:grpSpLocks/>
            </p:cNvGrpSpPr>
            <p:nvPr/>
          </p:nvGrpSpPr>
          <p:grpSpPr bwMode="auto">
            <a:xfrm>
              <a:off x="1133" y="921"/>
              <a:ext cx="179" cy="180"/>
              <a:chOff x="925" y="1073"/>
              <a:chExt cx="179" cy="180"/>
            </a:xfrm>
          </p:grpSpPr>
          <p:sp>
            <p:nvSpPr>
              <p:cNvPr id="13557" name="TextBox 122"/>
              <p:cNvSpPr txBox="1">
                <a:spLocks noChangeArrowheads="1"/>
              </p:cNvSpPr>
              <p:nvPr/>
            </p:nvSpPr>
            <p:spPr bwMode="auto">
              <a:xfrm>
                <a:off x="925" y="1073"/>
                <a:ext cx="179" cy="1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200">
                    <a:solidFill>
                      <a:srgbClr val="CC3333"/>
                    </a:solidFill>
                    <a:latin typeface="Calibri" pitchFamily="84" charset="0"/>
                  </a:rPr>
                  <a:t>A</a:t>
                </a:r>
              </a:p>
            </p:txBody>
          </p:sp>
          <p:sp>
            <p:nvSpPr>
              <p:cNvPr id="13558" name="Oval 246"/>
              <p:cNvSpPr>
                <a:spLocks noChangeArrowheads="1"/>
              </p:cNvSpPr>
              <p:nvPr/>
            </p:nvSpPr>
            <p:spPr bwMode="auto">
              <a:xfrm>
                <a:off x="935" y="1084"/>
                <a:ext cx="152" cy="15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569" name="Group 257"/>
            <p:cNvGrpSpPr>
              <a:grpSpLocks/>
            </p:cNvGrpSpPr>
            <p:nvPr/>
          </p:nvGrpSpPr>
          <p:grpSpPr bwMode="auto">
            <a:xfrm>
              <a:off x="1374" y="1270"/>
              <a:ext cx="174" cy="180"/>
              <a:chOff x="1390" y="1382"/>
              <a:chExt cx="174" cy="180"/>
            </a:xfrm>
          </p:grpSpPr>
          <p:sp>
            <p:nvSpPr>
              <p:cNvPr id="13559" name="TextBox 122"/>
              <p:cNvSpPr txBox="1">
                <a:spLocks noChangeArrowheads="1"/>
              </p:cNvSpPr>
              <p:nvPr/>
            </p:nvSpPr>
            <p:spPr bwMode="auto">
              <a:xfrm>
                <a:off x="1390" y="1382"/>
                <a:ext cx="174" cy="1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200">
                    <a:solidFill>
                      <a:srgbClr val="CC3333"/>
                    </a:solidFill>
                    <a:latin typeface="Calibri" pitchFamily="84" charset="0"/>
                  </a:rPr>
                  <a:t>B</a:t>
                </a:r>
              </a:p>
            </p:txBody>
          </p:sp>
          <p:sp>
            <p:nvSpPr>
              <p:cNvPr id="13560" name="Oval 248"/>
              <p:cNvSpPr>
                <a:spLocks noChangeArrowheads="1"/>
              </p:cNvSpPr>
              <p:nvPr/>
            </p:nvSpPr>
            <p:spPr bwMode="auto">
              <a:xfrm>
                <a:off x="1397" y="1393"/>
                <a:ext cx="152" cy="15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3573" name="TextBox 120"/>
            <p:cNvSpPr txBox="1">
              <a:spLocks noChangeArrowheads="1"/>
            </p:cNvSpPr>
            <p:nvPr/>
          </p:nvSpPr>
          <p:spPr bwMode="auto">
            <a:xfrm>
              <a:off x="100" y="729"/>
              <a:ext cx="838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Calibri" pitchFamily="84" charset="0"/>
                </a:rPr>
                <a:t>ESW Delivery</a:t>
              </a:r>
            </a:p>
            <a:p>
              <a:r>
                <a:rPr lang="en-US" sz="1600">
                  <a:latin typeface="Calibri" pitchFamily="84" charset="0"/>
                </a:rPr>
                <a:t>Subsystem</a:t>
              </a:r>
            </a:p>
          </p:txBody>
        </p:sp>
      </p:grpSp>
      <p:sp>
        <p:nvSpPr>
          <p:cNvPr id="13582" name="AutoShape 270"/>
          <p:cNvSpPr>
            <a:spLocks noChangeArrowheads="1"/>
          </p:cNvSpPr>
          <p:nvPr/>
        </p:nvSpPr>
        <p:spPr bwMode="auto">
          <a:xfrm rot="6865827">
            <a:off x="3777457" y="1883568"/>
            <a:ext cx="781050" cy="373063"/>
          </a:xfrm>
          <a:custGeom>
            <a:avLst/>
            <a:gdLst>
              <a:gd name="G0" fmla="+- 11211 0 0"/>
              <a:gd name="G1" fmla="+- 6928 0 0"/>
              <a:gd name="G2" fmla="+- 21600 0 6928"/>
              <a:gd name="G3" fmla="+- 10800 0 6928"/>
              <a:gd name="G4" fmla="+- 21600 0 11211"/>
              <a:gd name="G5" fmla="*/ G4 G3 10800"/>
              <a:gd name="G6" fmla="+- 21600 0 G5"/>
              <a:gd name="T0" fmla="*/ 11211 w 21600"/>
              <a:gd name="T1" fmla="*/ 0 h 21600"/>
              <a:gd name="T2" fmla="*/ 0 w 21600"/>
              <a:gd name="T3" fmla="*/ 10800 h 21600"/>
              <a:gd name="T4" fmla="*/ 11211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1211" y="0"/>
                </a:moveTo>
                <a:lnTo>
                  <a:pt x="11211" y="6928"/>
                </a:lnTo>
                <a:lnTo>
                  <a:pt x="3375" y="6928"/>
                </a:lnTo>
                <a:lnTo>
                  <a:pt x="3375" y="14672"/>
                </a:lnTo>
                <a:lnTo>
                  <a:pt x="11211" y="14672"/>
                </a:lnTo>
                <a:lnTo>
                  <a:pt x="11211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928"/>
                </a:moveTo>
                <a:lnTo>
                  <a:pt x="1350" y="14672"/>
                </a:lnTo>
                <a:lnTo>
                  <a:pt x="2700" y="14672"/>
                </a:lnTo>
                <a:lnTo>
                  <a:pt x="2700" y="6928"/>
                </a:lnTo>
                <a:close/>
              </a:path>
              <a:path w="21600" h="21600">
                <a:moveTo>
                  <a:pt x="0" y="6928"/>
                </a:moveTo>
                <a:lnTo>
                  <a:pt x="0" y="14672"/>
                </a:lnTo>
                <a:lnTo>
                  <a:pt x="675" y="14672"/>
                </a:lnTo>
                <a:lnTo>
                  <a:pt x="675" y="6928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584" name="Group 272"/>
          <p:cNvGrpSpPr>
            <a:grpSpLocks/>
          </p:cNvGrpSpPr>
          <p:nvPr/>
        </p:nvGrpSpPr>
        <p:grpSpPr bwMode="auto">
          <a:xfrm>
            <a:off x="5702300" y="1866900"/>
            <a:ext cx="3276600" cy="4699000"/>
            <a:chOff x="3592" y="1320"/>
            <a:chExt cx="2064" cy="2960"/>
          </a:xfrm>
        </p:grpSpPr>
        <p:grpSp>
          <p:nvGrpSpPr>
            <p:cNvPr id="95" name="Group 94"/>
            <p:cNvGrpSpPr/>
            <p:nvPr/>
          </p:nvGrpSpPr>
          <p:grpSpPr>
            <a:xfrm>
              <a:off x="3750" y="1553"/>
              <a:ext cx="101" cy="296"/>
              <a:chOff x="3194481" y="3320381"/>
              <a:chExt cx="122288" cy="357140"/>
            </a:xfrm>
            <a:solidFill>
              <a:schemeClr val="bg2">
                <a:lumMod val="75000"/>
              </a:schemeClr>
            </a:solidFill>
          </p:grpSpPr>
          <p:sp>
            <p:nvSpPr>
              <p:cNvPr id="93" name="Rectangle 92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</p:grpSp>
        <p:grpSp>
          <p:nvGrpSpPr>
            <p:cNvPr id="13465" name="Group 113"/>
            <p:cNvGrpSpPr>
              <a:grpSpLocks/>
            </p:cNvGrpSpPr>
            <p:nvPr/>
          </p:nvGrpSpPr>
          <p:grpSpPr bwMode="auto">
            <a:xfrm rot="-5400000">
              <a:off x="3767" y="3344"/>
              <a:ext cx="67" cy="283"/>
              <a:chOff x="4521401" y="5211206"/>
              <a:chExt cx="161825" cy="683477"/>
            </a:xfrm>
          </p:grpSpPr>
          <p:sp>
            <p:nvSpPr>
              <p:cNvPr id="115" name="Rectangle 114"/>
              <p:cNvSpPr>
                <a:spLocks noChangeArrowheads="1"/>
              </p:cNvSpPr>
              <p:nvPr/>
            </p:nvSpPr>
            <p:spPr bwMode="auto">
              <a:xfrm>
                <a:off x="4572063" y="5564611"/>
                <a:ext cx="60500" cy="330072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116" name="Rectangle 115"/>
              <p:cNvSpPr>
                <a:spLocks noChangeArrowheads="1"/>
              </p:cNvSpPr>
              <p:nvPr/>
            </p:nvSpPr>
            <p:spPr bwMode="auto">
              <a:xfrm>
                <a:off x="4521401" y="5211206"/>
                <a:ext cx="161825" cy="568484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grpSp>
          <p:nvGrpSpPr>
            <p:cNvPr id="13471" name="Group 159"/>
            <p:cNvGrpSpPr>
              <a:grpSpLocks/>
            </p:cNvGrpSpPr>
            <p:nvPr/>
          </p:nvGrpSpPr>
          <p:grpSpPr bwMode="auto">
            <a:xfrm>
              <a:off x="3731" y="2039"/>
              <a:ext cx="140" cy="192"/>
              <a:chOff x="4797" y="3007"/>
              <a:chExt cx="157" cy="216"/>
            </a:xfrm>
          </p:grpSpPr>
          <p:sp>
            <p:nvSpPr>
              <p:cNvPr id="76" name="Rectangle 108"/>
              <p:cNvSpPr>
                <a:spLocks noChangeArrowheads="1"/>
              </p:cNvSpPr>
              <p:nvPr/>
            </p:nvSpPr>
            <p:spPr bwMode="auto">
              <a:xfrm rot="-10800000">
                <a:off x="4850" y="3007"/>
                <a:ext cx="37" cy="9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rot="10800000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77" name="Rectangle 109"/>
              <p:cNvSpPr>
                <a:spLocks noChangeArrowheads="1"/>
              </p:cNvSpPr>
              <p:nvPr/>
            </p:nvSpPr>
            <p:spPr bwMode="auto">
              <a:xfrm rot="-5400000">
                <a:off x="4818" y="3087"/>
                <a:ext cx="115" cy="157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sp>
          <p:nvSpPr>
            <p:cNvPr id="13472" name="TextBox 122"/>
            <p:cNvSpPr txBox="1">
              <a:spLocks noChangeArrowheads="1"/>
            </p:cNvSpPr>
            <p:nvPr/>
          </p:nvSpPr>
          <p:spPr bwMode="auto">
            <a:xfrm>
              <a:off x="4044" y="3379"/>
              <a:ext cx="32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Calibri" pitchFamily="84" charset="0"/>
                </a:rPr>
                <a:t>CTD</a:t>
              </a:r>
            </a:p>
          </p:txBody>
        </p:sp>
        <p:sp>
          <p:nvSpPr>
            <p:cNvPr id="13473" name="TextBox 120"/>
            <p:cNvSpPr txBox="1">
              <a:spLocks noChangeArrowheads="1"/>
            </p:cNvSpPr>
            <p:nvPr/>
          </p:nvSpPr>
          <p:spPr bwMode="auto">
            <a:xfrm>
              <a:off x="4044" y="1613"/>
              <a:ext cx="6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Calibri" pitchFamily="84" charset="0"/>
                </a:rPr>
                <a:t>pH Probe</a:t>
              </a:r>
            </a:p>
          </p:txBody>
        </p:sp>
        <p:sp>
          <p:nvSpPr>
            <p:cNvPr id="13474" name="TextBox 122"/>
            <p:cNvSpPr txBox="1">
              <a:spLocks noChangeArrowheads="1"/>
            </p:cNvSpPr>
            <p:nvPr/>
          </p:nvSpPr>
          <p:spPr bwMode="auto">
            <a:xfrm>
              <a:off x="4044" y="2044"/>
              <a:ext cx="75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Calibri" pitchFamily="84" charset="0"/>
                </a:rPr>
                <a:t>Velocimeter</a:t>
              </a:r>
            </a:p>
          </p:txBody>
        </p:sp>
        <p:grpSp>
          <p:nvGrpSpPr>
            <p:cNvPr id="13475" name="Group 112"/>
            <p:cNvGrpSpPr>
              <a:grpSpLocks/>
            </p:cNvGrpSpPr>
            <p:nvPr/>
          </p:nvGrpSpPr>
          <p:grpSpPr bwMode="auto">
            <a:xfrm rot="-5400000">
              <a:off x="3759" y="2279"/>
              <a:ext cx="83" cy="304"/>
              <a:chOff x="5480017" y="5359936"/>
              <a:chExt cx="197681" cy="528651"/>
            </a:xfrm>
          </p:grpSpPr>
          <p:sp>
            <p:nvSpPr>
              <p:cNvPr id="78" name="Rectangle 108"/>
              <p:cNvSpPr>
                <a:spLocks noChangeArrowheads="1"/>
              </p:cNvSpPr>
              <p:nvPr/>
            </p:nvSpPr>
            <p:spPr bwMode="auto">
              <a:xfrm>
                <a:off x="5518302" y="5716113"/>
                <a:ext cx="45719" cy="172474"/>
              </a:xfrm>
              <a:prstGeom prst="rect">
                <a:avLst/>
              </a:prstGeom>
              <a:solidFill>
                <a:srgbClr val="77933C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79" name="Rectangle 109"/>
              <p:cNvSpPr>
                <a:spLocks noChangeArrowheads="1"/>
              </p:cNvSpPr>
              <p:nvPr/>
            </p:nvSpPr>
            <p:spPr bwMode="auto">
              <a:xfrm>
                <a:off x="5480017" y="5359936"/>
                <a:ext cx="197681" cy="419753"/>
              </a:xfrm>
              <a:prstGeom prst="rect">
                <a:avLst/>
              </a:prstGeom>
              <a:solidFill>
                <a:srgbClr val="77933C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sp>
          <p:nvSpPr>
            <p:cNvPr id="13478" name="TextBox 122"/>
            <p:cNvSpPr txBox="1">
              <a:spLocks noChangeArrowheads="1"/>
            </p:cNvSpPr>
            <p:nvPr/>
          </p:nvSpPr>
          <p:spPr bwMode="auto">
            <a:xfrm>
              <a:off x="4044" y="2316"/>
              <a:ext cx="40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Calibri" pitchFamily="84" charset="0"/>
                </a:rPr>
                <a:t>ADCP</a:t>
              </a:r>
            </a:p>
          </p:txBody>
        </p:sp>
        <p:grpSp>
          <p:nvGrpSpPr>
            <p:cNvPr id="13486" name="Group 232"/>
            <p:cNvGrpSpPr>
              <a:grpSpLocks/>
            </p:cNvGrpSpPr>
            <p:nvPr/>
          </p:nvGrpSpPr>
          <p:grpSpPr bwMode="auto">
            <a:xfrm>
              <a:off x="3694" y="3994"/>
              <a:ext cx="213" cy="183"/>
              <a:chOff x="7372351" y="4555110"/>
              <a:chExt cx="409575" cy="305636"/>
            </a:xfrm>
          </p:grpSpPr>
          <p:grpSp>
            <p:nvGrpSpPr>
              <p:cNvPr id="13487" name="Group 231"/>
              <p:cNvGrpSpPr>
                <a:grpSpLocks/>
              </p:cNvGrpSpPr>
              <p:nvPr/>
            </p:nvGrpSpPr>
            <p:grpSpPr bwMode="auto">
              <a:xfrm rot="-2674324">
                <a:off x="7372351" y="4657725"/>
                <a:ext cx="409575" cy="133350"/>
                <a:chOff x="7588250" y="5064125"/>
                <a:chExt cx="409575" cy="133350"/>
              </a:xfrm>
            </p:grpSpPr>
            <p:sp>
              <p:nvSpPr>
                <p:cNvPr id="80" name="Oval 230"/>
                <p:cNvSpPr/>
                <p:nvPr/>
              </p:nvSpPr>
              <p:spPr>
                <a:xfrm>
                  <a:off x="7588430" y="5061480"/>
                  <a:ext cx="142293" cy="133611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  <p:sp>
              <p:nvSpPr>
                <p:cNvPr id="81" name="Rectangle 229"/>
                <p:cNvSpPr/>
                <p:nvPr/>
              </p:nvSpPr>
              <p:spPr>
                <a:xfrm>
                  <a:off x="7643089" y="5061417"/>
                  <a:ext cx="353811" cy="12693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</p:grpSp>
          <p:grpSp>
            <p:nvGrpSpPr>
              <p:cNvPr id="82" name="Group 225"/>
              <p:cNvGrpSpPr/>
              <p:nvPr/>
            </p:nvGrpSpPr>
            <p:grpSpPr>
              <a:xfrm rot="8110383">
                <a:off x="7418850" y="45551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83" name="Isosceles Triangle 224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84" name="Rectangle 223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  <p:grpSp>
            <p:nvGrpSpPr>
              <p:cNvPr id="85" name="Group 226"/>
              <p:cNvGrpSpPr/>
              <p:nvPr/>
            </p:nvGrpSpPr>
            <p:grpSpPr>
              <a:xfrm rot="8110383">
                <a:off x="7571250" y="47075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86" name="Isosceles Triangle 227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87" name="Rectangle 228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</p:grpSp>
        <p:sp>
          <p:nvSpPr>
            <p:cNvPr id="88" name="Rectangle 63"/>
            <p:cNvSpPr/>
            <p:nvPr/>
          </p:nvSpPr>
          <p:spPr>
            <a:xfrm>
              <a:off x="3679" y="2742"/>
              <a:ext cx="244" cy="11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6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sp>
          <p:nvSpPr>
            <p:cNvPr id="13513" name="TextBox 122"/>
            <p:cNvSpPr txBox="1">
              <a:spLocks noChangeArrowheads="1"/>
            </p:cNvSpPr>
            <p:nvPr/>
          </p:nvSpPr>
          <p:spPr bwMode="auto">
            <a:xfrm>
              <a:off x="4044" y="2615"/>
              <a:ext cx="713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Calibri" pitchFamily="84" charset="0"/>
                </a:rPr>
                <a:t>Motor </a:t>
              </a:r>
            </a:p>
            <a:p>
              <a:r>
                <a:rPr lang="en-US" sz="1600">
                  <a:latin typeface="Calibri" pitchFamily="84" charset="0"/>
                </a:rPr>
                <a:t>Controller</a:t>
              </a:r>
            </a:p>
          </p:txBody>
        </p:sp>
        <p:grpSp>
          <p:nvGrpSpPr>
            <p:cNvPr id="13525" name="Group 213"/>
            <p:cNvGrpSpPr>
              <a:grpSpLocks/>
            </p:cNvGrpSpPr>
            <p:nvPr/>
          </p:nvGrpSpPr>
          <p:grpSpPr bwMode="auto">
            <a:xfrm>
              <a:off x="3715" y="3050"/>
              <a:ext cx="172" cy="160"/>
              <a:chOff x="868" y="3816"/>
              <a:chExt cx="172" cy="160"/>
            </a:xfrm>
          </p:grpSpPr>
          <p:sp>
            <p:nvSpPr>
              <p:cNvPr id="13526" name="Oval 214"/>
              <p:cNvSpPr>
                <a:spLocks noChangeArrowheads="1"/>
              </p:cNvSpPr>
              <p:nvPr/>
            </p:nvSpPr>
            <p:spPr bwMode="auto">
              <a:xfrm>
                <a:off x="872" y="3816"/>
                <a:ext cx="168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27" name="Line 215"/>
              <p:cNvSpPr>
                <a:spLocks noChangeShapeType="1"/>
              </p:cNvSpPr>
              <p:nvPr/>
            </p:nvSpPr>
            <p:spPr bwMode="auto">
              <a:xfrm>
                <a:off x="868" y="3900"/>
                <a:ext cx="104" cy="4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28" name="Line 216"/>
              <p:cNvSpPr>
                <a:spLocks noChangeShapeType="1"/>
              </p:cNvSpPr>
              <p:nvPr/>
            </p:nvSpPr>
            <p:spPr bwMode="auto">
              <a:xfrm flipV="1">
                <a:off x="964" y="3844"/>
                <a:ext cx="44" cy="52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29" name="Line 217"/>
              <p:cNvSpPr>
                <a:spLocks noChangeShapeType="1"/>
              </p:cNvSpPr>
              <p:nvPr/>
            </p:nvSpPr>
            <p:spPr bwMode="auto">
              <a:xfrm>
                <a:off x="960" y="3904"/>
                <a:ext cx="48" cy="52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3530" name="TextBox 122"/>
            <p:cNvSpPr txBox="1">
              <a:spLocks noChangeArrowheads="1"/>
            </p:cNvSpPr>
            <p:nvPr/>
          </p:nvSpPr>
          <p:spPr bwMode="auto">
            <a:xfrm>
              <a:off x="4044" y="3024"/>
              <a:ext cx="4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Calibri" pitchFamily="84" charset="0"/>
                </a:rPr>
                <a:t>Valves</a:t>
              </a:r>
            </a:p>
          </p:txBody>
        </p:sp>
        <p:sp>
          <p:nvSpPr>
            <p:cNvPr id="13531" name="TextBox 126"/>
            <p:cNvSpPr txBox="1">
              <a:spLocks noChangeArrowheads="1"/>
            </p:cNvSpPr>
            <p:nvPr/>
          </p:nvSpPr>
          <p:spPr bwMode="auto">
            <a:xfrm>
              <a:off x="4044" y="3654"/>
              <a:ext cx="30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Calibri" pitchFamily="84" charset="0"/>
                </a:rPr>
                <a:t>Fan</a:t>
              </a:r>
            </a:p>
          </p:txBody>
        </p:sp>
        <p:grpSp>
          <p:nvGrpSpPr>
            <p:cNvPr id="89" name="Group 49"/>
            <p:cNvGrpSpPr/>
            <p:nvPr/>
          </p:nvGrpSpPr>
          <p:grpSpPr>
            <a:xfrm>
              <a:off x="3777" y="3672"/>
              <a:ext cx="48" cy="202"/>
              <a:chOff x="2701361" y="2957909"/>
              <a:chExt cx="45719" cy="317506"/>
            </a:xfrm>
            <a:solidFill>
              <a:schemeClr val="tx1"/>
            </a:solidFill>
          </p:grpSpPr>
          <p:sp>
            <p:nvSpPr>
              <p:cNvPr id="90" name="Chord 46"/>
              <p:cNvSpPr/>
              <p:nvPr/>
            </p:nvSpPr>
            <p:spPr>
              <a:xfrm>
                <a:off x="2701361" y="2957909"/>
                <a:ext cx="45719" cy="158753"/>
              </a:xfrm>
              <a:prstGeom prst="chord">
                <a:avLst/>
              </a:prstGeom>
              <a:grp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  <p:sp>
            <p:nvSpPr>
              <p:cNvPr id="91" name="Chord 48"/>
              <p:cNvSpPr/>
              <p:nvPr/>
            </p:nvSpPr>
            <p:spPr>
              <a:xfrm flipV="1">
                <a:off x="2701361" y="3116662"/>
                <a:ext cx="45719" cy="158753"/>
              </a:xfrm>
              <a:prstGeom prst="chord">
                <a:avLst/>
              </a:prstGeom>
              <a:grpFill/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</p:grpSp>
        <p:sp>
          <p:nvSpPr>
            <p:cNvPr id="13576" name="TextBox 120"/>
            <p:cNvSpPr txBox="1">
              <a:spLocks noChangeArrowheads="1"/>
            </p:cNvSpPr>
            <p:nvPr/>
          </p:nvSpPr>
          <p:spPr bwMode="auto">
            <a:xfrm>
              <a:off x="4845" y="1489"/>
              <a:ext cx="778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latin typeface="Calibri" pitchFamily="84" charset="0"/>
                </a:rPr>
                <a:t>4x Internal</a:t>
              </a:r>
            </a:p>
            <a:p>
              <a:r>
                <a:rPr lang="en-US" sz="1400">
                  <a:latin typeface="Calibri" pitchFamily="84" charset="0"/>
                </a:rPr>
                <a:t>2x External</a:t>
              </a:r>
            </a:p>
            <a:p>
              <a:r>
                <a:rPr lang="en-US" sz="1400">
                  <a:latin typeface="Calibri" pitchFamily="84" charset="0"/>
                </a:rPr>
                <a:t>1x ESW subsys</a:t>
              </a:r>
            </a:p>
          </p:txBody>
        </p:sp>
        <p:sp>
          <p:nvSpPr>
            <p:cNvPr id="13577" name="TextBox 120"/>
            <p:cNvSpPr txBox="1">
              <a:spLocks noChangeArrowheads="1"/>
            </p:cNvSpPr>
            <p:nvPr/>
          </p:nvSpPr>
          <p:spPr bwMode="auto">
            <a:xfrm>
              <a:off x="4845" y="2089"/>
              <a:ext cx="696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latin typeface="Calibri" pitchFamily="84" charset="0"/>
                </a:rPr>
                <a:t>Internal </a:t>
              </a:r>
            </a:p>
            <a:p>
              <a:r>
                <a:rPr lang="en-US" sz="1400">
                  <a:latin typeface="Calibri" pitchFamily="84" charset="0"/>
                </a:rPr>
                <a:t>External</a:t>
              </a:r>
            </a:p>
            <a:p>
              <a:r>
                <a:rPr lang="en-US" sz="1400">
                  <a:latin typeface="Calibri" pitchFamily="84" charset="0"/>
                </a:rPr>
                <a:t>H</a:t>
              </a:r>
              <a:r>
                <a:rPr lang="en-US" sz="1400" baseline="-25000">
                  <a:latin typeface="Calibri" pitchFamily="84" charset="0"/>
                </a:rPr>
                <a:t>2</a:t>
              </a:r>
              <a:r>
                <a:rPr lang="en-US" sz="1400">
                  <a:latin typeface="Calibri" pitchFamily="84" charset="0"/>
                </a:rPr>
                <a:t>O Velocity</a:t>
              </a:r>
            </a:p>
          </p:txBody>
        </p:sp>
        <p:sp>
          <p:nvSpPr>
            <p:cNvPr id="13578" name="TextBox 120"/>
            <p:cNvSpPr txBox="1">
              <a:spLocks noChangeArrowheads="1"/>
            </p:cNvSpPr>
            <p:nvPr/>
          </p:nvSpPr>
          <p:spPr bwMode="auto">
            <a:xfrm>
              <a:off x="4845" y="2635"/>
              <a:ext cx="743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latin typeface="Calibri" pitchFamily="84" charset="0"/>
                </a:rPr>
                <a:t>2x Fans</a:t>
              </a:r>
            </a:p>
            <a:p>
              <a:r>
                <a:rPr lang="en-US" sz="1400">
                  <a:latin typeface="Calibri" pitchFamily="84" charset="0"/>
                </a:rPr>
                <a:t>1x ESW Pump</a:t>
              </a:r>
            </a:p>
          </p:txBody>
        </p:sp>
        <p:sp>
          <p:nvSpPr>
            <p:cNvPr id="13579" name="TextBox 120"/>
            <p:cNvSpPr txBox="1">
              <a:spLocks noChangeArrowheads="1"/>
            </p:cNvSpPr>
            <p:nvPr/>
          </p:nvSpPr>
          <p:spPr bwMode="auto">
            <a:xfrm>
              <a:off x="4845" y="3034"/>
              <a:ext cx="77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latin typeface="Calibri" pitchFamily="84" charset="0"/>
                </a:rPr>
                <a:t>2x ESW Valves</a:t>
              </a:r>
            </a:p>
          </p:txBody>
        </p:sp>
        <p:sp>
          <p:nvSpPr>
            <p:cNvPr id="13580" name="TextBox 120"/>
            <p:cNvSpPr txBox="1">
              <a:spLocks noChangeArrowheads="1"/>
            </p:cNvSpPr>
            <p:nvPr/>
          </p:nvSpPr>
          <p:spPr bwMode="auto">
            <a:xfrm>
              <a:off x="4845" y="3323"/>
              <a:ext cx="620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latin typeface="Calibri" pitchFamily="84" charset="0"/>
                </a:rPr>
                <a:t>1x Internal</a:t>
              </a:r>
            </a:p>
            <a:p>
              <a:r>
                <a:rPr lang="en-US" sz="1400">
                  <a:latin typeface="Calibri" pitchFamily="84" charset="0"/>
                </a:rPr>
                <a:t>1x External</a:t>
              </a:r>
            </a:p>
          </p:txBody>
        </p:sp>
        <p:sp>
          <p:nvSpPr>
            <p:cNvPr id="13581" name="TextBox 126"/>
            <p:cNvSpPr txBox="1">
              <a:spLocks noChangeArrowheads="1"/>
            </p:cNvSpPr>
            <p:nvPr/>
          </p:nvSpPr>
          <p:spPr bwMode="auto">
            <a:xfrm>
              <a:off x="4044" y="3950"/>
              <a:ext cx="51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latin typeface="Calibri" pitchFamily="84" charset="0"/>
                </a:rPr>
                <a:t>Camera</a:t>
              </a:r>
            </a:p>
          </p:txBody>
        </p:sp>
        <p:sp>
          <p:nvSpPr>
            <p:cNvPr id="13583" name="AutoShape 271"/>
            <p:cNvSpPr>
              <a:spLocks noChangeArrowheads="1"/>
            </p:cNvSpPr>
            <p:nvPr/>
          </p:nvSpPr>
          <p:spPr bwMode="auto">
            <a:xfrm>
              <a:off x="3592" y="1320"/>
              <a:ext cx="2064" cy="2960"/>
            </a:xfrm>
            <a:prstGeom prst="roundRect">
              <a:avLst>
                <a:gd name="adj" fmla="val 4264"/>
              </a:avLst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92" name="Straight Connector 137"/>
          <p:cNvCxnSpPr>
            <a:cxnSpLocks noChangeShapeType="1"/>
          </p:cNvCxnSpPr>
          <p:nvPr/>
        </p:nvCxnSpPr>
        <p:spPr bwMode="auto">
          <a:xfrm>
            <a:off x="1092200" y="5708650"/>
            <a:ext cx="920750" cy="9525"/>
          </a:xfrm>
          <a:prstGeom prst="line">
            <a:avLst/>
          </a:prstGeom>
          <a:noFill/>
          <a:ln w="25400">
            <a:solidFill>
              <a:srgbClr val="9BBB59"/>
            </a:solidFill>
            <a:round/>
            <a:headEnd/>
            <a:tailEnd type="none" w="sm" len="sm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cxnSp>
      <p:grpSp>
        <p:nvGrpSpPr>
          <p:cNvPr id="13627" name="Group 315"/>
          <p:cNvGrpSpPr>
            <a:grpSpLocks/>
          </p:cNvGrpSpPr>
          <p:nvPr/>
        </p:nvGrpSpPr>
        <p:grpSpPr bwMode="auto">
          <a:xfrm>
            <a:off x="3810000" y="696913"/>
            <a:ext cx="1409700" cy="889000"/>
            <a:chOff x="1032" y="1903"/>
            <a:chExt cx="2448" cy="1544"/>
          </a:xfrm>
        </p:grpSpPr>
        <p:sp>
          <p:nvSpPr>
            <p:cNvPr id="37" name="Rectangle 36"/>
            <p:cNvSpPr/>
            <p:nvPr/>
          </p:nvSpPr>
          <p:spPr>
            <a:xfrm>
              <a:off x="1032" y="2046"/>
              <a:ext cx="2440" cy="1213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6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cxnSp>
          <p:nvCxnSpPr>
            <p:cNvPr id="45" name="Straight Connector 44"/>
            <p:cNvCxnSpPr/>
            <p:nvPr/>
          </p:nvCxnSpPr>
          <p:spPr>
            <a:xfrm rot="5400000">
              <a:off x="1173" y="2653"/>
              <a:ext cx="1210" cy="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5400000">
              <a:off x="2133" y="2646"/>
              <a:ext cx="1210" cy="6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1040" y="3260"/>
              <a:ext cx="2440" cy="3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0800000">
              <a:off x="1046" y="2046"/>
              <a:ext cx="2434" cy="3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>
            <a:xfrm>
              <a:off x="1357" y="2620"/>
              <a:ext cx="243" cy="1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6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2926" y="2620"/>
              <a:ext cx="245" cy="1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endParaRPr lang="en-US" sz="1600">
                <a:solidFill>
                  <a:srgbClr val="FFFFFF"/>
                </a:solidFill>
                <a:ea typeface="ＭＳ Ｐゴシック" pitchFamily="84" charset="-128"/>
                <a:cs typeface="ＭＳ Ｐゴシック" pitchFamily="84" charset="-128"/>
              </a:endParaRPr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1634" y="1923"/>
              <a:ext cx="81" cy="234"/>
              <a:chOff x="3194481" y="3320381"/>
              <a:chExt cx="122288" cy="357140"/>
            </a:xfrm>
            <a:solidFill>
              <a:schemeClr val="bg2">
                <a:lumMod val="75000"/>
              </a:schemeClr>
            </a:solidFill>
          </p:grpSpPr>
          <p:sp>
            <p:nvSpPr>
              <p:cNvPr id="97" name="Rectangle 96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</p:grpSp>
        <p:grpSp>
          <p:nvGrpSpPr>
            <p:cNvPr id="13594" name="Group 112"/>
            <p:cNvGrpSpPr>
              <a:grpSpLocks/>
            </p:cNvGrpSpPr>
            <p:nvPr/>
          </p:nvGrpSpPr>
          <p:grpSpPr bwMode="auto">
            <a:xfrm rot="-5400000">
              <a:off x="3143" y="3185"/>
              <a:ext cx="139" cy="371"/>
              <a:chOff x="5480017" y="5359936"/>
              <a:chExt cx="197681" cy="528651"/>
            </a:xfrm>
          </p:grpSpPr>
          <p:sp>
            <p:nvSpPr>
              <p:cNvPr id="13344" name="Rectangle 108"/>
              <p:cNvSpPr>
                <a:spLocks noChangeArrowheads="1"/>
              </p:cNvSpPr>
              <p:nvPr/>
            </p:nvSpPr>
            <p:spPr bwMode="auto">
              <a:xfrm>
                <a:off x="5518302" y="5716113"/>
                <a:ext cx="45719" cy="172474"/>
              </a:xfrm>
              <a:prstGeom prst="rect">
                <a:avLst/>
              </a:prstGeom>
              <a:solidFill>
                <a:srgbClr val="77933C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13345" name="Rectangle 109"/>
              <p:cNvSpPr>
                <a:spLocks noChangeArrowheads="1"/>
              </p:cNvSpPr>
              <p:nvPr/>
            </p:nvSpPr>
            <p:spPr bwMode="auto">
              <a:xfrm>
                <a:off x="5480017" y="5359936"/>
                <a:ext cx="197681" cy="419753"/>
              </a:xfrm>
              <a:prstGeom prst="rect">
                <a:avLst/>
              </a:prstGeom>
              <a:solidFill>
                <a:srgbClr val="77933C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grpSp>
          <p:nvGrpSpPr>
            <p:cNvPr id="13597" name="Group 232"/>
            <p:cNvGrpSpPr>
              <a:grpSpLocks/>
            </p:cNvGrpSpPr>
            <p:nvPr/>
          </p:nvGrpSpPr>
          <p:grpSpPr bwMode="auto">
            <a:xfrm>
              <a:off x="2005" y="2522"/>
              <a:ext cx="234" cy="175"/>
              <a:chOff x="7372351" y="4555110"/>
              <a:chExt cx="409575" cy="305636"/>
            </a:xfrm>
          </p:grpSpPr>
          <p:grpSp>
            <p:nvGrpSpPr>
              <p:cNvPr id="13598" name="Group 231"/>
              <p:cNvGrpSpPr>
                <a:grpSpLocks/>
              </p:cNvGrpSpPr>
              <p:nvPr/>
            </p:nvGrpSpPr>
            <p:grpSpPr bwMode="auto">
              <a:xfrm rot="-2674324">
                <a:off x="7372351" y="4657725"/>
                <a:ext cx="409575" cy="133350"/>
                <a:chOff x="7588250" y="5064125"/>
                <a:chExt cx="409575" cy="133350"/>
              </a:xfrm>
            </p:grpSpPr>
            <p:sp>
              <p:nvSpPr>
                <p:cNvPr id="13346" name="Oval 230"/>
                <p:cNvSpPr/>
                <p:nvPr/>
              </p:nvSpPr>
              <p:spPr>
                <a:xfrm>
                  <a:off x="7590219" y="5064869"/>
                  <a:ext cx="144756" cy="130016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  <p:sp>
              <p:nvSpPr>
                <p:cNvPr id="13347" name="Rectangle 229"/>
                <p:cNvSpPr/>
                <p:nvPr/>
              </p:nvSpPr>
              <p:spPr>
                <a:xfrm>
                  <a:off x="7643394" y="5062703"/>
                  <a:ext cx="352241" cy="125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</p:grpSp>
          <p:grpSp>
            <p:nvGrpSpPr>
              <p:cNvPr id="13348" name="Group 225"/>
              <p:cNvGrpSpPr/>
              <p:nvPr/>
            </p:nvGrpSpPr>
            <p:grpSpPr>
              <a:xfrm rot="8110383">
                <a:off x="7418850" y="45551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13349" name="Isosceles Triangle 224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13350" name="Rectangle 223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  <p:grpSp>
            <p:nvGrpSpPr>
              <p:cNvPr id="13351" name="Group 226"/>
              <p:cNvGrpSpPr/>
              <p:nvPr/>
            </p:nvGrpSpPr>
            <p:grpSpPr>
              <a:xfrm rot="8110383">
                <a:off x="7571250" y="47075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13352" name="Isosceles Triangle 227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13353" name="Rectangle 228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</p:grpSp>
        <p:grpSp>
          <p:nvGrpSpPr>
            <p:cNvPr id="13603" name="Group 111"/>
            <p:cNvGrpSpPr>
              <a:grpSpLocks/>
            </p:cNvGrpSpPr>
            <p:nvPr/>
          </p:nvGrpSpPr>
          <p:grpSpPr bwMode="auto">
            <a:xfrm rot="-5400000">
              <a:off x="2187" y="1957"/>
              <a:ext cx="97" cy="409"/>
              <a:chOff x="4521401" y="5211206"/>
              <a:chExt cx="161825" cy="683477"/>
            </a:xfrm>
          </p:grpSpPr>
          <p:sp>
            <p:nvSpPr>
              <p:cNvPr id="13354" name="Rectangle 105"/>
              <p:cNvSpPr>
                <a:spLocks noChangeArrowheads="1"/>
              </p:cNvSpPr>
              <p:nvPr/>
            </p:nvSpPr>
            <p:spPr bwMode="auto">
              <a:xfrm>
                <a:off x="4572063" y="5564611"/>
                <a:ext cx="60500" cy="330072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13355" name="Rectangle 106"/>
              <p:cNvSpPr>
                <a:spLocks noChangeArrowheads="1"/>
              </p:cNvSpPr>
              <p:nvPr/>
            </p:nvSpPr>
            <p:spPr bwMode="auto">
              <a:xfrm>
                <a:off x="4521401" y="5211206"/>
                <a:ext cx="161825" cy="568484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grpSp>
          <p:nvGrpSpPr>
            <p:cNvPr id="13606" name="Group 113"/>
            <p:cNvGrpSpPr>
              <a:grpSpLocks/>
            </p:cNvGrpSpPr>
            <p:nvPr/>
          </p:nvGrpSpPr>
          <p:grpSpPr bwMode="auto">
            <a:xfrm>
              <a:off x="1493" y="2162"/>
              <a:ext cx="186" cy="1073"/>
              <a:chOff x="2266" y="2440"/>
              <a:chExt cx="119" cy="687"/>
            </a:xfrm>
          </p:grpSpPr>
          <p:grpSp>
            <p:nvGrpSpPr>
              <p:cNvPr id="5" name="Group 49"/>
              <p:cNvGrpSpPr/>
              <p:nvPr/>
            </p:nvGrpSpPr>
            <p:grpSpPr>
              <a:xfrm>
                <a:off x="2298" y="2451"/>
                <a:ext cx="56" cy="233"/>
                <a:chOff x="2701361" y="2957909"/>
                <a:chExt cx="45719" cy="317506"/>
              </a:xfrm>
              <a:solidFill>
                <a:schemeClr val="tx1"/>
              </a:solidFill>
            </p:grpSpPr>
            <p:sp>
              <p:nvSpPr>
                <p:cNvPr id="6" name="Chord 46"/>
                <p:cNvSpPr/>
                <p:nvPr/>
              </p:nvSpPr>
              <p:spPr>
                <a:xfrm>
                  <a:off x="2701361" y="2957909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7" name="Chord 48"/>
                <p:cNvSpPr/>
                <p:nvPr/>
              </p:nvSpPr>
              <p:spPr>
                <a:xfrm flipV="1">
                  <a:off x="2701361" y="3116662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  <p:grpSp>
            <p:nvGrpSpPr>
              <p:cNvPr id="9" name="Group 49"/>
              <p:cNvGrpSpPr/>
              <p:nvPr/>
            </p:nvGrpSpPr>
            <p:grpSpPr>
              <a:xfrm>
                <a:off x="2298" y="2863"/>
                <a:ext cx="56" cy="233"/>
                <a:chOff x="2701361" y="2957909"/>
                <a:chExt cx="45719" cy="317506"/>
              </a:xfrm>
              <a:solidFill>
                <a:schemeClr val="tx1"/>
              </a:solidFill>
            </p:grpSpPr>
            <p:sp>
              <p:nvSpPr>
                <p:cNvPr id="15" name="Chord 46"/>
                <p:cNvSpPr/>
                <p:nvPr/>
              </p:nvSpPr>
              <p:spPr>
                <a:xfrm>
                  <a:off x="2701361" y="2957909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16" name="Chord 48"/>
                <p:cNvSpPr/>
                <p:nvPr/>
              </p:nvSpPr>
              <p:spPr>
                <a:xfrm flipV="1">
                  <a:off x="2701361" y="3116662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</p:grpSp>
        <p:grpSp>
          <p:nvGrpSpPr>
            <p:cNvPr id="13609" name="Group 114"/>
            <p:cNvGrpSpPr>
              <a:grpSpLocks/>
            </p:cNvGrpSpPr>
            <p:nvPr/>
          </p:nvGrpSpPr>
          <p:grpSpPr bwMode="auto">
            <a:xfrm>
              <a:off x="2837" y="2162"/>
              <a:ext cx="185" cy="1073"/>
              <a:chOff x="2266" y="2440"/>
              <a:chExt cx="119" cy="687"/>
            </a:xfrm>
          </p:grpSpPr>
          <p:grpSp>
            <p:nvGrpSpPr>
              <p:cNvPr id="50" name="Group 49"/>
              <p:cNvGrpSpPr/>
              <p:nvPr/>
            </p:nvGrpSpPr>
            <p:grpSpPr>
              <a:xfrm>
                <a:off x="2298" y="2451"/>
                <a:ext cx="56" cy="233"/>
                <a:chOff x="2701361" y="2957909"/>
                <a:chExt cx="45719" cy="317506"/>
              </a:xfrm>
              <a:solidFill>
                <a:schemeClr val="tx1"/>
              </a:solidFill>
            </p:grpSpPr>
            <p:sp>
              <p:nvSpPr>
                <p:cNvPr id="47" name="Chord 46"/>
                <p:cNvSpPr/>
                <p:nvPr/>
              </p:nvSpPr>
              <p:spPr>
                <a:xfrm>
                  <a:off x="2701361" y="2957909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49" name="Chord 48"/>
                <p:cNvSpPr/>
                <p:nvPr/>
              </p:nvSpPr>
              <p:spPr>
                <a:xfrm flipV="1">
                  <a:off x="2701361" y="3116662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  <p:grpSp>
            <p:nvGrpSpPr>
              <p:cNvPr id="18" name="Group 49"/>
              <p:cNvGrpSpPr/>
              <p:nvPr/>
            </p:nvGrpSpPr>
            <p:grpSpPr>
              <a:xfrm>
                <a:off x="2298" y="2863"/>
                <a:ext cx="56" cy="233"/>
                <a:chOff x="2701361" y="2957909"/>
                <a:chExt cx="45719" cy="317506"/>
              </a:xfrm>
              <a:solidFill>
                <a:schemeClr val="tx1"/>
              </a:solidFill>
            </p:grpSpPr>
            <p:sp>
              <p:nvSpPr>
                <p:cNvPr id="19" name="Chord 46"/>
                <p:cNvSpPr/>
                <p:nvPr/>
              </p:nvSpPr>
              <p:spPr>
                <a:xfrm>
                  <a:off x="2701361" y="2957909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21" name="Chord 48"/>
                <p:cNvSpPr/>
                <p:nvPr/>
              </p:nvSpPr>
              <p:spPr>
                <a:xfrm flipV="1">
                  <a:off x="2701361" y="3116662"/>
                  <a:ext cx="45719" cy="158753"/>
                </a:xfrm>
                <a:prstGeom prst="chord">
                  <a:avLst/>
                </a:prstGeom>
                <a:grpFill/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</p:grpSp>
        <p:grpSp>
          <p:nvGrpSpPr>
            <p:cNvPr id="13357" name="Group 95"/>
            <p:cNvGrpSpPr/>
            <p:nvPr/>
          </p:nvGrpSpPr>
          <p:grpSpPr>
            <a:xfrm>
              <a:off x="2618" y="1923"/>
              <a:ext cx="81" cy="234"/>
              <a:chOff x="3194481" y="3320381"/>
              <a:chExt cx="122288" cy="357140"/>
            </a:xfrm>
            <a:solidFill>
              <a:schemeClr val="bg2">
                <a:lumMod val="75000"/>
              </a:schemeClr>
            </a:solidFill>
          </p:grpSpPr>
          <p:sp>
            <p:nvSpPr>
              <p:cNvPr id="13358" name="Rectangle 96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  <p:sp>
            <p:nvSpPr>
              <p:cNvPr id="13359" name="Rectangle 97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/>
              </a:p>
            </p:txBody>
          </p:sp>
        </p:grpSp>
        <p:pic>
          <p:nvPicPr>
            <p:cNvPr id="13360" name="Group 95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1649" y="3143"/>
              <a:ext cx="148" cy="304"/>
            </a:xfrm>
            <a:prstGeom prst="rect">
              <a:avLst/>
            </a:prstGeom>
            <a:noFill/>
          </p:spPr>
        </p:pic>
        <p:pic>
          <p:nvPicPr>
            <p:cNvPr id="13361" name="Group 95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2737" y="3127"/>
              <a:ext cx="148" cy="304"/>
            </a:xfrm>
            <a:prstGeom prst="rect">
              <a:avLst/>
            </a:prstGeom>
            <a:noFill/>
          </p:spPr>
        </p:pic>
        <p:grpSp>
          <p:nvGrpSpPr>
            <p:cNvPr id="13615" name="Group 303"/>
            <p:cNvGrpSpPr>
              <a:grpSpLocks/>
            </p:cNvGrpSpPr>
            <p:nvPr/>
          </p:nvGrpSpPr>
          <p:grpSpPr bwMode="auto">
            <a:xfrm>
              <a:off x="2221" y="2775"/>
              <a:ext cx="117" cy="176"/>
              <a:chOff x="4797" y="3007"/>
              <a:chExt cx="157" cy="216"/>
            </a:xfrm>
          </p:grpSpPr>
          <p:sp>
            <p:nvSpPr>
              <p:cNvPr id="109" name="Rectangle 108"/>
              <p:cNvSpPr>
                <a:spLocks noChangeArrowheads="1"/>
              </p:cNvSpPr>
              <p:nvPr/>
            </p:nvSpPr>
            <p:spPr bwMode="auto">
              <a:xfrm rot="-10800000">
                <a:off x="4850" y="3007"/>
                <a:ext cx="37" cy="90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rot="10800000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110" name="Rectangle 109"/>
              <p:cNvSpPr>
                <a:spLocks noChangeArrowheads="1"/>
              </p:cNvSpPr>
              <p:nvPr/>
            </p:nvSpPr>
            <p:spPr bwMode="auto">
              <a:xfrm rot="-5400000">
                <a:off x="4818" y="3087"/>
                <a:ext cx="115" cy="157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  <p:grpSp>
          <p:nvGrpSpPr>
            <p:cNvPr id="13618" name="Group 232"/>
            <p:cNvGrpSpPr>
              <a:grpSpLocks/>
            </p:cNvGrpSpPr>
            <p:nvPr/>
          </p:nvGrpSpPr>
          <p:grpSpPr bwMode="auto">
            <a:xfrm flipH="1">
              <a:off x="2309" y="2546"/>
              <a:ext cx="234" cy="175"/>
              <a:chOff x="7372351" y="4555110"/>
              <a:chExt cx="409575" cy="305636"/>
            </a:xfrm>
          </p:grpSpPr>
          <p:grpSp>
            <p:nvGrpSpPr>
              <p:cNvPr id="13619" name="Group 231"/>
              <p:cNvGrpSpPr>
                <a:grpSpLocks/>
              </p:cNvGrpSpPr>
              <p:nvPr/>
            </p:nvGrpSpPr>
            <p:grpSpPr bwMode="auto">
              <a:xfrm rot="-2674324">
                <a:off x="7372351" y="4657725"/>
                <a:ext cx="409575" cy="133350"/>
                <a:chOff x="7588250" y="5064125"/>
                <a:chExt cx="409575" cy="133350"/>
              </a:xfrm>
            </p:grpSpPr>
            <p:sp>
              <p:nvSpPr>
                <p:cNvPr id="231" name="Oval 230"/>
                <p:cNvSpPr/>
                <p:nvPr/>
              </p:nvSpPr>
              <p:spPr>
                <a:xfrm>
                  <a:off x="7596193" y="5059220"/>
                  <a:ext cx="144756" cy="13001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>
                <a:xfrm>
                  <a:off x="7649421" y="5063862"/>
                  <a:ext cx="352238" cy="125200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600">
                    <a:solidFill>
                      <a:srgbClr val="FFFFFF"/>
                    </a:solidFill>
                    <a:ea typeface="ＭＳ Ｐゴシック" pitchFamily="84" charset="-128"/>
                    <a:cs typeface="ＭＳ Ｐゴシック" pitchFamily="84" charset="-128"/>
                  </a:endParaRPr>
                </a:p>
              </p:txBody>
            </p:sp>
          </p:grpSp>
          <p:grpSp>
            <p:nvGrpSpPr>
              <p:cNvPr id="226" name="Group 225"/>
              <p:cNvGrpSpPr/>
              <p:nvPr/>
            </p:nvGrpSpPr>
            <p:grpSpPr>
              <a:xfrm rot="8110383">
                <a:off x="7418850" y="45551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225" name="Isosceles Triangle 224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224" name="Rectangle 223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  <p:grpSp>
            <p:nvGrpSpPr>
              <p:cNvPr id="227" name="Group 226"/>
              <p:cNvGrpSpPr/>
              <p:nvPr/>
            </p:nvGrpSpPr>
            <p:grpSpPr>
              <a:xfrm rot="8110383">
                <a:off x="7571250" y="4707510"/>
                <a:ext cx="174075" cy="153236"/>
                <a:chOff x="7391719" y="4489329"/>
                <a:chExt cx="360698" cy="153236"/>
              </a:xfrm>
              <a:solidFill>
                <a:srgbClr val="FFFF00"/>
              </a:solidFill>
            </p:grpSpPr>
            <p:sp>
              <p:nvSpPr>
                <p:cNvPr id="228" name="Isosceles Triangle 227"/>
                <p:cNvSpPr/>
                <p:nvPr/>
              </p:nvSpPr>
              <p:spPr>
                <a:xfrm rot="16200000">
                  <a:off x="7597358" y="4487506"/>
                  <a:ext cx="153236" cy="156882"/>
                </a:xfrm>
                <a:prstGeom prst="triangl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  <p:sp>
              <p:nvSpPr>
                <p:cNvPr id="229" name="Rectangle 228"/>
                <p:cNvSpPr/>
                <p:nvPr/>
              </p:nvSpPr>
              <p:spPr>
                <a:xfrm>
                  <a:off x="7391719" y="4525139"/>
                  <a:ext cx="291781" cy="7572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800"/>
                </a:p>
              </p:txBody>
            </p:sp>
          </p:grpSp>
        </p:grpSp>
        <p:grpSp>
          <p:nvGrpSpPr>
            <p:cNvPr id="13624" name="Group 111"/>
            <p:cNvGrpSpPr>
              <a:grpSpLocks/>
            </p:cNvGrpSpPr>
            <p:nvPr/>
          </p:nvGrpSpPr>
          <p:grpSpPr bwMode="auto">
            <a:xfrm rot="-5400000">
              <a:off x="2267" y="3149"/>
              <a:ext cx="97" cy="409"/>
              <a:chOff x="4521401" y="5211206"/>
              <a:chExt cx="161825" cy="683477"/>
            </a:xfrm>
          </p:grpSpPr>
          <p:sp>
            <p:nvSpPr>
              <p:cNvPr id="106" name="Rectangle 105"/>
              <p:cNvSpPr>
                <a:spLocks noChangeArrowheads="1"/>
              </p:cNvSpPr>
              <p:nvPr/>
            </p:nvSpPr>
            <p:spPr bwMode="auto">
              <a:xfrm>
                <a:off x="4572063" y="5564611"/>
                <a:ext cx="60500" cy="330072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  <p:sp>
            <p:nvSpPr>
              <p:cNvPr id="107" name="Rectangle 106"/>
              <p:cNvSpPr>
                <a:spLocks noChangeArrowheads="1"/>
              </p:cNvSpPr>
              <p:nvPr/>
            </p:nvSpPr>
            <p:spPr bwMode="auto">
              <a:xfrm>
                <a:off x="4521401" y="5211206"/>
                <a:ext cx="161825" cy="568484"/>
              </a:xfrm>
              <a:prstGeom prst="rect">
                <a:avLst/>
              </a:prstGeom>
              <a:solidFill>
                <a:srgbClr val="E46C0A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vert="eaVert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600">
                  <a:solidFill>
                    <a:srgbClr val="FFFFFF"/>
                  </a:solidFill>
                  <a:latin typeface="Calibri" pitchFamily="8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1441</TotalTime>
  <Words>54</Words>
  <Application>Microsoft Macintosh PowerPoint</Application>
  <PresentationFormat>On-screen Show (4:3)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Bill Kirkwood</dc:creator>
  <cp:lastModifiedBy>mbari</cp:lastModifiedBy>
  <cp:revision>22</cp:revision>
  <dcterms:created xsi:type="dcterms:W3CDTF">2010-04-27T00:07:21Z</dcterms:created>
  <dcterms:modified xsi:type="dcterms:W3CDTF">2011-05-02T14:22:03Z</dcterms:modified>
</cp:coreProperties>
</file>