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60" r:id="rId3"/>
    <p:sldId id="257" r:id="rId4"/>
    <p:sldId id="265" r:id="rId5"/>
    <p:sldId id="259" r:id="rId6"/>
    <p:sldId id="268" r:id="rId7"/>
    <p:sldId id="270" r:id="rId8"/>
    <p:sldId id="280" r:id="rId9"/>
    <p:sldId id="281" r:id="rId10"/>
    <p:sldId id="274" r:id="rId11"/>
    <p:sldId id="275" r:id="rId12"/>
    <p:sldId id="282" r:id="rId13"/>
    <p:sldId id="278" r:id="rId14"/>
    <p:sldId id="273" r:id="rId15"/>
    <p:sldId id="271" r:id="rId16"/>
    <p:sldId id="272" r:id="rId17"/>
    <p:sldId id="276" r:id="rId18"/>
    <p:sldId id="277" r:id="rId19"/>
    <p:sldId id="279" r:id="rId20"/>
    <p:sldId id="263" r:id="rId21"/>
    <p:sldId id="269" r:id="rId22"/>
    <p:sldId id="264" r:id="rId23"/>
    <p:sldId id="267" r:id="rId2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3" d="100"/>
          <a:sy n="73" d="100"/>
        </p:scale>
        <p:origin x="-558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tlas.shore.mbari.org\Tempbox\dwyse\ECO%20Puck%20Tests\2013ECO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tlas.shore.mbari.org\Tempbox\dwyse\Ship%20Disk%20-%20LISST-100x\LISST100\7AugTests\7AugHeterosigm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wyse\My%20Documents\Downloads\8AugTruCoun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wyse\My%20Documents\Downloads\8AugTruCount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wyse\My%20Documents\Downloads\8AugTruCount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tlas.shore.mbari.org\Tempbox\dwyse\Ship%20Disk%20-%20LISST-100x\LISST100\7AugTests\7AugHeterosigma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wyse\My%20Documents\Downloads\8AugTruCount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wyse\My%20Documents\Downloads\2AugMicromonasData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wyse\My%20Documents\Downloads\2AugMicromonasData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tlas.shore.mbari.org\Tempbox\dwyse\Ship%20Disk%20-%20LISST-100x\LISST100\7AugTests\7AugHeterosigm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4"/>
  <c:chart>
    <c:title>
      <c:tx>
        <c:rich>
          <a:bodyPr/>
          <a:lstStyle/>
          <a:p>
            <a:pPr>
              <a:defRPr/>
            </a:pPr>
            <a:r>
              <a:rPr lang="en-US"/>
              <a:t>Wet Labs vs MBARI LRAUV Lab Dark Counts</a:t>
            </a:r>
          </a:p>
        </c:rich>
      </c:tx>
      <c:layout/>
    </c:title>
    <c:plotArea>
      <c:layout/>
      <c:scatterChart>
        <c:scatterStyle val="lineMarker"/>
        <c:ser>
          <c:idx val="0"/>
          <c:order val="0"/>
          <c:tx>
            <c:v>31 Jul, New chamber</c:v>
          </c:tx>
          <c:spPr>
            <a:ln w="47625">
              <a:noFill/>
            </a:ln>
          </c:spPr>
          <c:trendline>
            <c:trendlineType val="linear"/>
            <c:dispRSqr val="1"/>
            <c:dispEq val="1"/>
            <c:trendlineLbl>
              <c:layout/>
              <c:numFmt formatCode="General" sourceLinked="0"/>
            </c:trendlineLbl>
          </c:trendline>
          <c:xVal>
            <c:numRef>
              <c:f>'T:\dwyse\ECO Puck Tests\[31JulECO.xls]Sheet1'!$P$2:$P$4</c:f>
              <c:numCache>
                <c:formatCode>General</c:formatCode>
                <c:ptCount val="3"/>
                <c:pt idx="0">
                  <c:v>45</c:v>
                </c:pt>
                <c:pt idx="1">
                  <c:v>30</c:v>
                </c:pt>
                <c:pt idx="2">
                  <c:v>46</c:v>
                </c:pt>
              </c:numCache>
            </c:numRef>
          </c:xVal>
          <c:yVal>
            <c:numRef>
              <c:f>'T:\dwyse\ECO Puck Tests\[31JulECO.xls]Sheet1'!$Q$2:$Q$4</c:f>
              <c:numCache>
                <c:formatCode>General</c:formatCode>
                <c:ptCount val="3"/>
                <c:pt idx="0">
                  <c:v>48.918918918918919</c:v>
                </c:pt>
                <c:pt idx="1">
                  <c:v>39.864864864864863</c:v>
                </c:pt>
                <c:pt idx="2">
                  <c:v>51.054054054054056</c:v>
                </c:pt>
              </c:numCache>
            </c:numRef>
          </c:yVal>
        </c:ser>
        <c:ser>
          <c:idx val="1"/>
          <c:order val="1"/>
          <c:tx>
            <c:v>25 Jul cylindrical chamber</c:v>
          </c:tx>
          <c:spPr>
            <a:ln w="47625">
              <a:noFill/>
            </a:ln>
          </c:spPr>
          <c:trendline>
            <c:trendlineType val="linear"/>
            <c:dispRSqr val="1"/>
            <c:dispEq val="1"/>
            <c:trendlineLbl>
              <c:layout>
                <c:manualLayout>
                  <c:x val="0.12225253671870338"/>
                  <c:y val="8.5318642950704834E-2"/>
                </c:manualLayout>
              </c:layout>
              <c:numFmt formatCode="General" sourceLinked="0"/>
            </c:trendlineLbl>
          </c:trendline>
          <c:xVal>
            <c:numRef>
              <c:f>'31JulECO_Dark'!$P$3:$P$5</c:f>
              <c:numCache>
                <c:formatCode>General</c:formatCode>
                <c:ptCount val="3"/>
                <c:pt idx="0">
                  <c:v>45</c:v>
                </c:pt>
                <c:pt idx="1">
                  <c:v>30</c:v>
                </c:pt>
                <c:pt idx="2">
                  <c:v>46</c:v>
                </c:pt>
              </c:numCache>
            </c:numRef>
          </c:xVal>
          <c:yVal>
            <c:numRef>
              <c:f>'31JulECO_Dark'!$T$3:$T$5</c:f>
              <c:numCache>
                <c:formatCode>General</c:formatCode>
                <c:ptCount val="3"/>
                <c:pt idx="0">
                  <c:v>49.452054794520549</c:v>
                </c:pt>
                <c:pt idx="1">
                  <c:v>39.19178082191781</c:v>
                </c:pt>
                <c:pt idx="2">
                  <c:v>48.630136986301373</c:v>
                </c:pt>
              </c:numCache>
            </c:numRef>
          </c:yVal>
        </c:ser>
        <c:axId val="111935488"/>
        <c:axId val="111938944"/>
      </c:scatterChart>
      <c:valAx>
        <c:axId val="11193548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Wet Labs Counts</a:t>
                </a:r>
              </a:p>
            </c:rich>
          </c:tx>
          <c:layout/>
        </c:title>
        <c:numFmt formatCode="General" sourceLinked="1"/>
        <c:majorTickMark val="none"/>
        <c:tickLblPos val="nextTo"/>
        <c:txPr>
          <a:bodyPr rot="0" vert="horz"/>
          <a:lstStyle/>
          <a:p>
            <a:pPr>
              <a:defRPr/>
            </a:pPr>
            <a:endParaRPr lang="en-US"/>
          </a:p>
        </c:txPr>
        <c:crossAx val="111938944"/>
        <c:crosses val="autoZero"/>
        <c:crossBetween val="midCat"/>
      </c:valAx>
      <c:valAx>
        <c:axId val="11193894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LRAUV Lab Cou8nts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111935488"/>
        <c:crosses val="autoZero"/>
        <c:crossBetween val="midCat"/>
      </c:valAx>
    </c:plotArea>
    <c:legend>
      <c:legendPos val="r"/>
      <c:layout/>
    </c:legend>
    <c:plotVisOnly val="1"/>
    <c:dispBlanksAs val="gap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4"/>
  <c:chart>
    <c:title>
      <c:tx>
        <c:rich>
          <a:bodyPr/>
          <a:lstStyle/>
          <a:p>
            <a:pPr>
              <a:defRPr sz="1600"/>
            </a:pPr>
            <a:r>
              <a:rPr lang="en-US" sz="1600" dirty="0" smtClean="0"/>
              <a:t>H. </a:t>
            </a:r>
            <a:r>
              <a:rPr lang="en-US" sz="1600" dirty="0" err="1" smtClean="0"/>
              <a:t>Akashiwo</a:t>
            </a:r>
            <a:r>
              <a:rPr lang="en-US" sz="1600" baseline="0" dirty="0" smtClean="0"/>
              <a:t> </a:t>
            </a:r>
            <a:r>
              <a:rPr lang="en-US" sz="1600" dirty="0" smtClean="0"/>
              <a:t>Particle </a:t>
            </a:r>
            <a:r>
              <a:rPr lang="en-US" sz="1600" dirty="0"/>
              <a:t>Size Distribution with Median Spherical</a:t>
            </a:r>
            <a:r>
              <a:rPr lang="en-US" sz="1600" baseline="0" dirty="0"/>
              <a:t> Particle Size</a:t>
            </a:r>
            <a:endParaRPr lang="en-US" sz="1600" dirty="0"/>
          </a:p>
        </c:rich>
      </c:tx>
      <c:layout/>
    </c:title>
    <c:plotArea>
      <c:layout/>
      <c:scatterChart>
        <c:scatterStyle val="lineMarker"/>
        <c:ser>
          <c:idx val="0"/>
          <c:order val="0"/>
          <c:tx>
            <c:v>NEPCC.11 Test 1 [19.6 mL/L]</c:v>
          </c:tx>
          <c:spPr>
            <a:ln w="47625">
              <a:noFill/>
            </a:ln>
          </c:spPr>
          <c:xVal>
            <c:numRef>
              <c:f>Heterosigma!$C$2:$AH$2</c:f>
              <c:numCache>
                <c:formatCode>General</c:formatCode>
                <c:ptCount val="32"/>
                <c:pt idx="0">
                  <c:v>230</c:v>
                </c:pt>
                <c:pt idx="1">
                  <c:v>195</c:v>
                </c:pt>
                <c:pt idx="2">
                  <c:v>165</c:v>
                </c:pt>
                <c:pt idx="3">
                  <c:v>140</c:v>
                </c:pt>
                <c:pt idx="4">
                  <c:v>119</c:v>
                </c:pt>
                <c:pt idx="5">
                  <c:v>101</c:v>
                </c:pt>
                <c:pt idx="6">
                  <c:v>85.2</c:v>
                </c:pt>
                <c:pt idx="7">
                  <c:v>72.2</c:v>
                </c:pt>
                <c:pt idx="8">
                  <c:v>61.2</c:v>
                </c:pt>
                <c:pt idx="9">
                  <c:v>51.9</c:v>
                </c:pt>
                <c:pt idx="10">
                  <c:v>43.9</c:v>
                </c:pt>
                <c:pt idx="11">
                  <c:v>37.200000000000003</c:v>
                </c:pt>
                <c:pt idx="12">
                  <c:v>31.6</c:v>
                </c:pt>
                <c:pt idx="13">
                  <c:v>26.7</c:v>
                </c:pt>
                <c:pt idx="14">
                  <c:v>22.7</c:v>
                </c:pt>
                <c:pt idx="15">
                  <c:v>19.2</c:v>
                </c:pt>
                <c:pt idx="16">
                  <c:v>16.3</c:v>
                </c:pt>
                <c:pt idx="17">
                  <c:v>13.8</c:v>
                </c:pt>
                <c:pt idx="18">
                  <c:v>11.7</c:v>
                </c:pt>
                <c:pt idx="19">
                  <c:v>9.9</c:v>
                </c:pt>
                <c:pt idx="20">
                  <c:v>8.39</c:v>
                </c:pt>
                <c:pt idx="21">
                  <c:v>7.11</c:v>
                </c:pt>
                <c:pt idx="22">
                  <c:v>6.03</c:v>
                </c:pt>
                <c:pt idx="23">
                  <c:v>5.1100000000000003</c:v>
                </c:pt>
                <c:pt idx="24">
                  <c:v>4.33</c:v>
                </c:pt>
                <c:pt idx="25">
                  <c:v>3.67</c:v>
                </c:pt>
                <c:pt idx="26">
                  <c:v>3.11</c:v>
                </c:pt>
                <c:pt idx="27">
                  <c:v>2.63</c:v>
                </c:pt>
                <c:pt idx="28">
                  <c:v>2.23</c:v>
                </c:pt>
                <c:pt idx="29">
                  <c:v>1.89</c:v>
                </c:pt>
                <c:pt idx="30">
                  <c:v>1.6</c:v>
                </c:pt>
                <c:pt idx="31">
                  <c:v>1.36</c:v>
                </c:pt>
              </c:numCache>
            </c:numRef>
          </c:xVal>
          <c:yVal>
            <c:numRef>
              <c:f>Heterosigma!$B$56:$AG$56</c:f>
              <c:numCache>
                <c:formatCode>General</c:formatCode>
                <c:ptCount val="32"/>
                <c:pt idx="0">
                  <c:v>49.750000000000007</c:v>
                </c:pt>
                <c:pt idx="1">
                  <c:v>66.721999999999994</c:v>
                </c:pt>
                <c:pt idx="2">
                  <c:v>64.455999999999989</c:v>
                </c:pt>
                <c:pt idx="3">
                  <c:v>70.699999999999989</c:v>
                </c:pt>
                <c:pt idx="4">
                  <c:v>59.740000000000009</c:v>
                </c:pt>
                <c:pt idx="5">
                  <c:v>78.597999999999985</c:v>
                </c:pt>
                <c:pt idx="6">
                  <c:v>80.516000000000005</c:v>
                </c:pt>
                <c:pt idx="7">
                  <c:v>83.107999999999976</c:v>
                </c:pt>
                <c:pt idx="8">
                  <c:v>97.952000000000041</c:v>
                </c:pt>
                <c:pt idx="9">
                  <c:v>107.10799999999999</c:v>
                </c:pt>
                <c:pt idx="10">
                  <c:v>128.334</c:v>
                </c:pt>
                <c:pt idx="11">
                  <c:v>146.96600000000004</c:v>
                </c:pt>
                <c:pt idx="12">
                  <c:v>184.86599999999999</c:v>
                </c:pt>
                <c:pt idx="13">
                  <c:v>214.05200000000008</c:v>
                </c:pt>
                <c:pt idx="14">
                  <c:v>262.70800000000008</c:v>
                </c:pt>
                <c:pt idx="15">
                  <c:v>288.27000000000004</c:v>
                </c:pt>
                <c:pt idx="16">
                  <c:v>291.33</c:v>
                </c:pt>
                <c:pt idx="17">
                  <c:v>289.51599999999991</c:v>
                </c:pt>
                <c:pt idx="18">
                  <c:v>254.77399999999997</c:v>
                </c:pt>
                <c:pt idx="19">
                  <c:v>215.31800000000007</c:v>
                </c:pt>
                <c:pt idx="20">
                  <c:v>157.67799999999997</c:v>
                </c:pt>
                <c:pt idx="21">
                  <c:v>128.19199999999992</c:v>
                </c:pt>
                <c:pt idx="22">
                  <c:v>194.18199999999996</c:v>
                </c:pt>
                <c:pt idx="23">
                  <c:v>123.52200000000001</c:v>
                </c:pt>
                <c:pt idx="24">
                  <c:v>141.94800000000004</c:v>
                </c:pt>
                <c:pt idx="25">
                  <c:v>85.452000000000012</c:v>
                </c:pt>
                <c:pt idx="26">
                  <c:v>85.63600000000001</c:v>
                </c:pt>
                <c:pt idx="27">
                  <c:v>71.595999999999989</c:v>
                </c:pt>
                <c:pt idx="28">
                  <c:v>68.434000000000026</c:v>
                </c:pt>
                <c:pt idx="29">
                  <c:v>57.449999999999989</c:v>
                </c:pt>
                <c:pt idx="30">
                  <c:v>30.554000000000009</c:v>
                </c:pt>
                <c:pt idx="31">
                  <c:v>16.908000000000001</c:v>
                </c:pt>
              </c:numCache>
            </c:numRef>
          </c:yVal>
        </c:ser>
        <c:ser>
          <c:idx val="1"/>
          <c:order val="1"/>
          <c:tx>
            <c:v>NEPCC.11 Test 2 [39.2 mL/L]</c:v>
          </c:tx>
          <c:spPr>
            <a:ln w="47625">
              <a:noFill/>
            </a:ln>
          </c:spPr>
          <c:errBars>
            <c:errDir val="y"/>
            <c:errBarType val="both"/>
            <c:errValType val="cust"/>
            <c:plus>
              <c:numRef>
                <c:f>Heterosigma!$B$110:$AG$110</c:f>
                <c:numCache>
                  <c:formatCode>General</c:formatCode>
                  <c:ptCount val="32"/>
                  <c:pt idx="0">
                    <c:v>5.2269318272319794</c:v>
                  </c:pt>
                  <c:pt idx="1">
                    <c:v>7.7516555177140232</c:v>
                  </c:pt>
                  <c:pt idx="2">
                    <c:v>11.009754487614645</c:v>
                  </c:pt>
                  <c:pt idx="3">
                    <c:v>6.4313010078102586</c:v>
                  </c:pt>
                  <c:pt idx="4">
                    <c:v>4.9754089156119852</c:v>
                  </c:pt>
                  <c:pt idx="5">
                    <c:v>10.053428697286741</c:v>
                  </c:pt>
                  <c:pt idx="6">
                    <c:v>11.561883188181064</c:v>
                  </c:pt>
                  <c:pt idx="7">
                    <c:v>5.859198245633416</c:v>
                  </c:pt>
                  <c:pt idx="8">
                    <c:v>9.7831383470933257</c:v>
                  </c:pt>
                  <c:pt idx="9">
                    <c:v>6.187677022823431</c:v>
                  </c:pt>
                  <c:pt idx="10">
                    <c:v>11.278026314520657</c:v>
                  </c:pt>
                  <c:pt idx="11">
                    <c:v>7.4460234559210621</c:v>
                  </c:pt>
                  <c:pt idx="12">
                    <c:v>12.755551012506402</c:v>
                  </c:pt>
                  <c:pt idx="13">
                    <c:v>9.7188224700365691</c:v>
                  </c:pt>
                  <c:pt idx="14">
                    <c:v>10.472588125235225</c:v>
                  </c:pt>
                  <c:pt idx="15">
                    <c:v>13.436411085447965</c:v>
                  </c:pt>
                  <c:pt idx="16">
                    <c:v>9.0748362553387594</c:v>
                  </c:pt>
                  <c:pt idx="17">
                    <c:v>16.191406135757934</c:v>
                  </c:pt>
                  <c:pt idx="18">
                    <c:v>6.0267769841195253</c:v>
                  </c:pt>
                  <c:pt idx="19">
                    <c:v>13.317841340066392</c:v>
                  </c:pt>
                  <c:pt idx="20">
                    <c:v>4.165014638482786</c:v>
                  </c:pt>
                  <c:pt idx="21">
                    <c:v>4.0106490899164502</c:v>
                  </c:pt>
                  <c:pt idx="22">
                    <c:v>8.0969886062533103</c:v>
                  </c:pt>
                  <c:pt idx="23">
                    <c:v>4.1601118509296455</c:v>
                  </c:pt>
                  <c:pt idx="24">
                    <c:v>6.4871615754599459</c:v>
                  </c:pt>
                  <c:pt idx="25">
                    <c:v>4.3268973660495602</c:v>
                  </c:pt>
                  <c:pt idx="26">
                    <c:v>3.1684670857482868</c:v>
                  </c:pt>
                  <c:pt idx="27">
                    <c:v>3.6095677846298426</c:v>
                  </c:pt>
                  <c:pt idx="28">
                    <c:v>2.7719439874188936</c:v>
                  </c:pt>
                  <c:pt idx="29">
                    <c:v>4.491988332984949</c:v>
                  </c:pt>
                  <c:pt idx="30">
                    <c:v>2.3969368207045139</c:v>
                  </c:pt>
                  <c:pt idx="31">
                    <c:v>1.7468338705866051</c:v>
                  </c:pt>
                </c:numCache>
              </c:numRef>
            </c:plus>
            <c:minus>
              <c:numRef>
                <c:f>Heterosigma!$B$110:$AG$110</c:f>
                <c:numCache>
                  <c:formatCode>General</c:formatCode>
                  <c:ptCount val="32"/>
                  <c:pt idx="0">
                    <c:v>5.2269318272319794</c:v>
                  </c:pt>
                  <c:pt idx="1">
                    <c:v>7.7516555177140232</c:v>
                  </c:pt>
                  <c:pt idx="2">
                    <c:v>11.009754487614645</c:v>
                  </c:pt>
                  <c:pt idx="3">
                    <c:v>6.4313010078102586</c:v>
                  </c:pt>
                  <c:pt idx="4">
                    <c:v>4.9754089156119852</c:v>
                  </c:pt>
                  <c:pt idx="5">
                    <c:v>10.053428697286741</c:v>
                  </c:pt>
                  <c:pt idx="6">
                    <c:v>11.561883188181064</c:v>
                  </c:pt>
                  <c:pt idx="7">
                    <c:v>5.859198245633416</c:v>
                  </c:pt>
                  <c:pt idx="8">
                    <c:v>9.7831383470933257</c:v>
                  </c:pt>
                  <c:pt idx="9">
                    <c:v>6.187677022823431</c:v>
                  </c:pt>
                  <c:pt idx="10">
                    <c:v>11.278026314520657</c:v>
                  </c:pt>
                  <c:pt idx="11">
                    <c:v>7.4460234559210621</c:v>
                  </c:pt>
                  <c:pt idx="12">
                    <c:v>12.755551012506402</c:v>
                  </c:pt>
                  <c:pt idx="13">
                    <c:v>9.7188224700365691</c:v>
                  </c:pt>
                  <c:pt idx="14">
                    <c:v>10.472588125235225</c:v>
                  </c:pt>
                  <c:pt idx="15">
                    <c:v>13.436411085447965</c:v>
                  </c:pt>
                  <c:pt idx="16">
                    <c:v>9.0748362553387594</c:v>
                  </c:pt>
                  <c:pt idx="17">
                    <c:v>16.191406135757934</c:v>
                  </c:pt>
                  <c:pt idx="18">
                    <c:v>6.0267769841195253</c:v>
                  </c:pt>
                  <c:pt idx="19">
                    <c:v>13.317841340066392</c:v>
                  </c:pt>
                  <c:pt idx="20">
                    <c:v>4.165014638482786</c:v>
                  </c:pt>
                  <c:pt idx="21">
                    <c:v>4.0106490899164502</c:v>
                  </c:pt>
                  <c:pt idx="22">
                    <c:v>8.0969886062533103</c:v>
                  </c:pt>
                  <c:pt idx="23">
                    <c:v>4.1601118509296455</c:v>
                  </c:pt>
                  <c:pt idx="24">
                    <c:v>6.4871615754599459</c:v>
                  </c:pt>
                  <c:pt idx="25">
                    <c:v>4.3268973660495602</c:v>
                  </c:pt>
                  <c:pt idx="26">
                    <c:v>3.1684670857482868</c:v>
                  </c:pt>
                  <c:pt idx="27">
                    <c:v>3.6095677846298426</c:v>
                  </c:pt>
                  <c:pt idx="28">
                    <c:v>2.7719439874188936</c:v>
                  </c:pt>
                  <c:pt idx="29">
                    <c:v>4.491988332984949</c:v>
                  </c:pt>
                  <c:pt idx="30">
                    <c:v>2.3969368207045139</c:v>
                  </c:pt>
                  <c:pt idx="31">
                    <c:v>1.7468338705866051</c:v>
                  </c:pt>
                </c:numCache>
              </c:numRef>
            </c:minus>
          </c:errBars>
          <c:errBars>
            <c:errDir val="x"/>
            <c:errBarType val="both"/>
            <c:errValType val="fixedVal"/>
            <c:val val="1"/>
          </c:errBars>
          <c:xVal>
            <c:numRef>
              <c:f>Heterosigma!$C$2:$AH$2</c:f>
              <c:numCache>
                <c:formatCode>General</c:formatCode>
                <c:ptCount val="32"/>
                <c:pt idx="0">
                  <c:v>230</c:v>
                </c:pt>
                <c:pt idx="1">
                  <c:v>195</c:v>
                </c:pt>
                <c:pt idx="2">
                  <c:v>165</c:v>
                </c:pt>
                <c:pt idx="3">
                  <c:v>140</c:v>
                </c:pt>
                <c:pt idx="4">
                  <c:v>119</c:v>
                </c:pt>
                <c:pt idx="5">
                  <c:v>101</c:v>
                </c:pt>
                <c:pt idx="6">
                  <c:v>85.2</c:v>
                </c:pt>
                <c:pt idx="7">
                  <c:v>72.2</c:v>
                </c:pt>
                <c:pt idx="8">
                  <c:v>61.2</c:v>
                </c:pt>
                <c:pt idx="9">
                  <c:v>51.9</c:v>
                </c:pt>
                <c:pt idx="10">
                  <c:v>43.9</c:v>
                </c:pt>
                <c:pt idx="11">
                  <c:v>37.200000000000003</c:v>
                </c:pt>
                <c:pt idx="12">
                  <c:v>31.6</c:v>
                </c:pt>
                <c:pt idx="13">
                  <c:v>26.7</c:v>
                </c:pt>
                <c:pt idx="14">
                  <c:v>22.7</c:v>
                </c:pt>
                <c:pt idx="15">
                  <c:v>19.2</c:v>
                </c:pt>
                <c:pt idx="16">
                  <c:v>16.3</c:v>
                </c:pt>
                <c:pt idx="17">
                  <c:v>13.8</c:v>
                </c:pt>
                <c:pt idx="18">
                  <c:v>11.7</c:v>
                </c:pt>
                <c:pt idx="19">
                  <c:v>9.9</c:v>
                </c:pt>
                <c:pt idx="20">
                  <c:v>8.39</c:v>
                </c:pt>
                <c:pt idx="21">
                  <c:v>7.11</c:v>
                </c:pt>
                <c:pt idx="22">
                  <c:v>6.03</c:v>
                </c:pt>
                <c:pt idx="23">
                  <c:v>5.1100000000000003</c:v>
                </c:pt>
                <c:pt idx="24">
                  <c:v>4.33</c:v>
                </c:pt>
                <c:pt idx="25">
                  <c:v>3.67</c:v>
                </c:pt>
                <c:pt idx="26">
                  <c:v>3.11</c:v>
                </c:pt>
                <c:pt idx="27">
                  <c:v>2.63</c:v>
                </c:pt>
                <c:pt idx="28">
                  <c:v>2.23</c:v>
                </c:pt>
                <c:pt idx="29">
                  <c:v>1.89</c:v>
                </c:pt>
                <c:pt idx="30">
                  <c:v>1.6</c:v>
                </c:pt>
                <c:pt idx="31">
                  <c:v>1.36</c:v>
                </c:pt>
              </c:numCache>
            </c:numRef>
          </c:xVal>
          <c:yVal>
            <c:numRef>
              <c:f>Heterosigma!$B$109:$AG$109</c:f>
              <c:numCache>
                <c:formatCode>General</c:formatCode>
                <c:ptCount val="32"/>
                <c:pt idx="0">
                  <c:v>45.84</c:v>
                </c:pt>
                <c:pt idx="1">
                  <c:v>70.56</c:v>
                </c:pt>
                <c:pt idx="2">
                  <c:v>69.64</c:v>
                </c:pt>
                <c:pt idx="3">
                  <c:v>68.84</c:v>
                </c:pt>
                <c:pt idx="4">
                  <c:v>63.98</c:v>
                </c:pt>
                <c:pt idx="5">
                  <c:v>98.5</c:v>
                </c:pt>
                <c:pt idx="6">
                  <c:v>104.42</c:v>
                </c:pt>
                <c:pt idx="7">
                  <c:v>102.58</c:v>
                </c:pt>
                <c:pt idx="8">
                  <c:v>138.62</c:v>
                </c:pt>
                <c:pt idx="9">
                  <c:v>149.28</c:v>
                </c:pt>
                <c:pt idx="10">
                  <c:v>196.9</c:v>
                </c:pt>
                <c:pt idx="11">
                  <c:v>226.84</c:v>
                </c:pt>
                <c:pt idx="12">
                  <c:v>302.7</c:v>
                </c:pt>
                <c:pt idx="13">
                  <c:v>352.44</c:v>
                </c:pt>
                <c:pt idx="14">
                  <c:v>437.28</c:v>
                </c:pt>
                <c:pt idx="15">
                  <c:v>496.56</c:v>
                </c:pt>
                <c:pt idx="16">
                  <c:v>497.12</c:v>
                </c:pt>
                <c:pt idx="17">
                  <c:v>503.96</c:v>
                </c:pt>
                <c:pt idx="18">
                  <c:v>421.38</c:v>
                </c:pt>
                <c:pt idx="19">
                  <c:v>361.68</c:v>
                </c:pt>
                <c:pt idx="20">
                  <c:v>236.86</c:v>
                </c:pt>
                <c:pt idx="21">
                  <c:v>194.42</c:v>
                </c:pt>
                <c:pt idx="22">
                  <c:v>294.10000000000002</c:v>
                </c:pt>
                <c:pt idx="23">
                  <c:v>197.14</c:v>
                </c:pt>
                <c:pt idx="24">
                  <c:v>212.72</c:v>
                </c:pt>
                <c:pt idx="25">
                  <c:v>127.18</c:v>
                </c:pt>
                <c:pt idx="26">
                  <c:v>127.96</c:v>
                </c:pt>
                <c:pt idx="27">
                  <c:v>103.46</c:v>
                </c:pt>
                <c:pt idx="28">
                  <c:v>97.1</c:v>
                </c:pt>
                <c:pt idx="29">
                  <c:v>79.84</c:v>
                </c:pt>
                <c:pt idx="30">
                  <c:v>46.64</c:v>
                </c:pt>
                <c:pt idx="31">
                  <c:v>24.36</c:v>
                </c:pt>
              </c:numCache>
            </c:numRef>
          </c:yVal>
        </c:ser>
        <c:axId val="109449984"/>
        <c:axId val="109645824"/>
      </c:scatterChart>
      <c:valAx>
        <c:axId val="10944998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Particle Size (um)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109645824"/>
        <c:crosses val="autoZero"/>
        <c:crossBetween val="midCat"/>
      </c:valAx>
      <c:valAx>
        <c:axId val="10964582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Particle Size Distribution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109449984"/>
        <c:crosses val="autoZero"/>
        <c:crossBetween val="midCat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4"/>
  <c:chart>
    <c:title>
      <c:tx>
        <c:rich>
          <a:bodyPr/>
          <a:lstStyle/>
          <a:p>
            <a:pPr>
              <a:defRPr/>
            </a:pPr>
            <a:r>
              <a:rPr lang="en-US"/>
              <a:t>TruCount Beads with Ring Number</a:t>
            </a:r>
          </a:p>
        </c:rich>
      </c:tx>
      <c:layout/>
    </c:title>
    <c:plotArea>
      <c:layout/>
      <c:scatterChart>
        <c:scatterStyle val="lineMarker"/>
        <c:ser>
          <c:idx val="0"/>
          <c:order val="0"/>
          <c:tx>
            <c:v>TruCount A - 145.6 beads/mL</c:v>
          </c:tx>
          <c:spPr>
            <a:ln w="47625">
              <a:noFill/>
            </a:ln>
          </c:spPr>
          <c:yVal>
            <c:numRef>
              <c:f>TruCounts!$B$214:$AG$214</c:f>
              <c:numCache>
                <c:formatCode>General</c:formatCode>
                <c:ptCount val="32"/>
                <c:pt idx="0">
                  <c:v>656.43399999999997</c:v>
                </c:pt>
                <c:pt idx="1">
                  <c:v>147.39600000000002</c:v>
                </c:pt>
                <c:pt idx="2">
                  <c:v>218.70599999999999</c:v>
                </c:pt>
                <c:pt idx="3">
                  <c:v>453.81799999999998</c:v>
                </c:pt>
                <c:pt idx="4">
                  <c:v>80.613999999999976</c:v>
                </c:pt>
                <c:pt idx="5">
                  <c:v>44.763999999999989</c:v>
                </c:pt>
                <c:pt idx="6">
                  <c:v>47.8</c:v>
                </c:pt>
                <c:pt idx="7">
                  <c:v>50.566000000000003</c:v>
                </c:pt>
                <c:pt idx="8">
                  <c:v>39.52600000000001</c:v>
                </c:pt>
                <c:pt idx="9">
                  <c:v>44.97</c:v>
                </c:pt>
                <c:pt idx="10">
                  <c:v>39.796000000000006</c:v>
                </c:pt>
                <c:pt idx="11">
                  <c:v>44.698</c:v>
                </c:pt>
                <c:pt idx="12">
                  <c:v>45.49799999999999</c:v>
                </c:pt>
                <c:pt idx="13">
                  <c:v>51.625999999999998</c:v>
                </c:pt>
                <c:pt idx="14">
                  <c:v>60.851999999999997</c:v>
                </c:pt>
                <c:pt idx="15">
                  <c:v>54.198</c:v>
                </c:pt>
                <c:pt idx="16">
                  <c:v>59.77</c:v>
                </c:pt>
                <c:pt idx="17">
                  <c:v>46.876000000000005</c:v>
                </c:pt>
                <c:pt idx="18">
                  <c:v>62.235999999999997</c:v>
                </c:pt>
                <c:pt idx="19">
                  <c:v>46.667999999999992</c:v>
                </c:pt>
                <c:pt idx="20">
                  <c:v>62.726000000000006</c:v>
                </c:pt>
                <c:pt idx="21">
                  <c:v>49.146000000000001</c:v>
                </c:pt>
                <c:pt idx="22">
                  <c:v>83.86</c:v>
                </c:pt>
                <c:pt idx="23">
                  <c:v>38.618000000000002</c:v>
                </c:pt>
                <c:pt idx="24">
                  <c:v>56.542000000000002</c:v>
                </c:pt>
                <c:pt idx="25">
                  <c:v>33.020000000000003</c:v>
                </c:pt>
                <c:pt idx="26">
                  <c:v>36.050000000000004</c:v>
                </c:pt>
                <c:pt idx="27">
                  <c:v>31.521999999999998</c:v>
                </c:pt>
                <c:pt idx="28">
                  <c:v>34.823999999999991</c:v>
                </c:pt>
                <c:pt idx="29">
                  <c:v>29.974</c:v>
                </c:pt>
                <c:pt idx="30">
                  <c:v>11.549999999999997</c:v>
                </c:pt>
                <c:pt idx="31">
                  <c:v>6.1899999999999986</c:v>
                </c:pt>
              </c:numCache>
            </c:numRef>
          </c:yVal>
        </c:ser>
        <c:ser>
          <c:idx val="1"/>
          <c:order val="1"/>
          <c:tx>
            <c:v>TruCount B - 145.6 beads/mL</c:v>
          </c:tx>
          <c:spPr>
            <a:ln w="47625">
              <a:noFill/>
            </a:ln>
          </c:spPr>
          <c:yVal>
            <c:numRef>
              <c:f>TruCounts!$B$426:$AG$426</c:f>
              <c:numCache>
                <c:formatCode>General</c:formatCode>
                <c:ptCount val="32"/>
                <c:pt idx="0">
                  <c:v>645.73999999999978</c:v>
                </c:pt>
                <c:pt idx="1">
                  <c:v>43.791999999999987</c:v>
                </c:pt>
                <c:pt idx="2">
                  <c:v>54.000000000000007</c:v>
                </c:pt>
                <c:pt idx="3">
                  <c:v>136.70600000000002</c:v>
                </c:pt>
                <c:pt idx="4">
                  <c:v>66.081999999999979</c:v>
                </c:pt>
                <c:pt idx="5">
                  <c:v>35.01400000000001</c:v>
                </c:pt>
                <c:pt idx="6">
                  <c:v>35.836000000000006</c:v>
                </c:pt>
                <c:pt idx="7">
                  <c:v>39.840000000000011</c:v>
                </c:pt>
                <c:pt idx="8">
                  <c:v>35.095999999999997</c:v>
                </c:pt>
                <c:pt idx="9">
                  <c:v>40.626000000000005</c:v>
                </c:pt>
                <c:pt idx="10">
                  <c:v>38.103999999999999</c:v>
                </c:pt>
                <c:pt idx="11">
                  <c:v>42.231999999999992</c:v>
                </c:pt>
                <c:pt idx="12">
                  <c:v>45.012</c:v>
                </c:pt>
                <c:pt idx="13">
                  <c:v>51.377999999999993</c:v>
                </c:pt>
                <c:pt idx="14">
                  <c:v>61.396000000000015</c:v>
                </c:pt>
                <c:pt idx="15">
                  <c:v>55.466000000000001</c:v>
                </c:pt>
                <c:pt idx="16">
                  <c:v>60.732000000000028</c:v>
                </c:pt>
                <c:pt idx="17">
                  <c:v>48.045999999999992</c:v>
                </c:pt>
                <c:pt idx="18">
                  <c:v>63.512000000000008</c:v>
                </c:pt>
                <c:pt idx="19">
                  <c:v>49.807999999999993</c:v>
                </c:pt>
                <c:pt idx="20">
                  <c:v>64.602000000000004</c:v>
                </c:pt>
                <c:pt idx="21">
                  <c:v>52.794000000000004</c:v>
                </c:pt>
                <c:pt idx="22">
                  <c:v>87.180000000000021</c:v>
                </c:pt>
                <c:pt idx="23">
                  <c:v>41.668000000000013</c:v>
                </c:pt>
                <c:pt idx="24">
                  <c:v>58.805999999999997</c:v>
                </c:pt>
                <c:pt idx="25">
                  <c:v>34.83</c:v>
                </c:pt>
                <c:pt idx="26">
                  <c:v>36.076000000000008</c:v>
                </c:pt>
                <c:pt idx="27">
                  <c:v>31.32800000000001</c:v>
                </c:pt>
                <c:pt idx="28">
                  <c:v>33.326000000000001</c:v>
                </c:pt>
                <c:pt idx="29">
                  <c:v>28.75</c:v>
                </c:pt>
                <c:pt idx="30">
                  <c:v>9.8079999999999998</c:v>
                </c:pt>
                <c:pt idx="31">
                  <c:v>5.2299999999999978</c:v>
                </c:pt>
              </c:numCache>
            </c:numRef>
          </c:yVal>
        </c:ser>
        <c:ser>
          <c:idx val="2"/>
          <c:order val="2"/>
          <c:tx>
            <c:v>TruCount C - 145.6 beads/mL</c:v>
          </c:tx>
          <c:spPr>
            <a:ln w="47625">
              <a:noFill/>
            </a:ln>
          </c:spPr>
          <c:yVal>
            <c:numRef>
              <c:f>TruCounts!$B$639:$AG$639</c:f>
              <c:numCache>
                <c:formatCode>General</c:formatCode>
                <c:ptCount val="32"/>
                <c:pt idx="0">
                  <c:v>806.76470588235293</c:v>
                </c:pt>
                <c:pt idx="1">
                  <c:v>1405.9607843137255</c:v>
                </c:pt>
                <c:pt idx="2">
                  <c:v>806.76470588235293</c:v>
                </c:pt>
                <c:pt idx="3">
                  <c:v>523.9019607843137</c:v>
                </c:pt>
                <c:pt idx="4">
                  <c:v>93.039215686274517</c:v>
                </c:pt>
                <c:pt idx="5">
                  <c:v>126.27450980392157</c:v>
                </c:pt>
                <c:pt idx="6">
                  <c:v>81.098039215686271</c:v>
                </c:pt>
                <c:pt idx="7">
                  <c:v>59.882352941176471</c:v>
                </c:pt>
                <c:pt idx="8">
                  <c:v>48.725490196078432</c:v>
                </c:pt>
                <c:pt idx="9">
                  <c:v>48.352941176470587</c:v>
                </c:pt>
                <c:pt idx="10">
                  <c:v>45.666666666666664</c:v>
                </c:pt>
                <c:pt idx="11">
                  <c:v>48.764705882352942</c:v>
                </c:pt>
                <c:pt idx="12">
                  <c:v>52.019607843137258</c:v>
                </c:pt>
                <c:pt idx="13">
                  <c:v>58.274509803921568</c:v>
                </c:pt>
                <c:pt idx="14">
                  <c:v>70.509803921568633</c:v>
                </c:pt>
                <c:pt idx="15">
                  <c:v>65.333333333333329</c:v>
                </c:pt>
                <c:pt idx="16">
                  <c:v>72.803921568627445</c:v>
                </c:pt>
                <c:pt idx="17">
                  <c:v>63.647058823529413</c:v>
                </c:pt>
                <c:pt idx="18">
                  <c:v>80.588235294117652</c:v>
                </c:pt>
                <c:pt idx="19">
                  <c:v>71.862745098039213</c:v>
                </c:pt>
                <c:pt idx="20">
                  <c:v>87.411764705882348</c:v>
                </c:pt>
                <c:pt idx="21">
                  <c:v>83.764705882352942</c:v>
                </c:pt>
                <c:pt idx="22">
                  <c:v>125.98039215686275</c:v>
                </c:pt>
                <c:pt idx="23">
                  <c:v>69.745098039215691</c:v>
                </c:pt>
                <c:pt idx="24">
                  <c:v>91.019607843137251</c:v>
                </c:pt>
                <c:pt idx="25">
                  <c:v>56.294117647058826</c:v>
                </c:pt>
                <c:pt idx="26">
                  <c:v>55.274509803921568</c:v>
                </c:pt>
                <c:pt idx="27">
                  <c:v>45.156862745098039</c:v>
                </c:pt>
                <c:pt idx="28">
                  <c:v>44.411764705882355</c:v>
                </c:pt>
                <c:pt idx="29">
                  <c:v>37.627450980392155</c:v>
                </c:pt>
                <c:pt idx="30">
                  <c:v>16.294117647058822</c:v>
                </c:pt>
                <c:pt idx="31">
                  <c:v>9.8627450980392162</c:v>
                </c:pt>
              </c:numCache>
            </c:numRef>
          </c:yVal>
        </c:ser>
        <c:axId val="82694912"/>
        <c:axId val="82833792"/>
      </c:scatterChart>
      <c:valAx>
        <c:axId val="8269491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Ring Number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82833792"/>
        <c:crosses val="autoZero"/>
        <c:crossBetween val="midCat"/>
      </c:valAx>
      <c:valAx>
        <c:axId val="8283379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Particle Size SDistribution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82694912"/>
        <c:crosses val="autoZero"/>
        <c:crossBetween val="midCat"/>
      </c:valAx>
    </c:plotArea>
    <c:legend>
      <c:legendPos val="r"/>
      <c:layout/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4"/>
  <c:chart>
    <c:title>
      <c:tx>
        <c:rich>
          <a:bodyPr/>
          <a:lstStyle/>
          <a:p>
            <a:pPr>
              <a:defRPr/>
            </a:pPr>
            <a:r>
              <a:rPr lang="en-US"/>
              <a:t>TruCount Beads with Median Spherical Particle Size</a:t>
            </a:r>
          </a:p>
        </c:rich>
      </c:tx>
      <c:layout/>
    </c:title>
    <c:plotArea>
      <c:layout/>
      <c:scatterChart>
        <c:scatterStyle val="lineMarker"/>
        <c:ser>
          <c:idx val="0"/>
          <c:order val="0"/>
          <c:tx>
            <c:v>TruCount A - 145.6 beads/mL</c:v>
          </c:tx>
          <c:spPr>
            <a:ln w="47625">
              <a:noFill/>
            </a:ln>
          </c:spPr>
          <c:xVal>
            <c:numRef>
              <c:f>TruCounts!$D$2:$AI$2</c:f>
              <c:numCache>
                <c:formatCode>General</c:formatCode>
                <c:ptCount val="32"/>
                <c:pt idx="0">
                  <c:v>230</c:v>
                </c:pt>
                <c:pt idx="1">
                  <c:v>195</c:v>
                </c:pt>
                <c:pt idx="2">
                  <c:v>165</c:v>
                </c:pt>
                <c:pt idx="3">
                  <c:v>140</c:v>
                </c:pt>
                <c:pt idx="4">
                  <c:v>119</c:v>
                </c:pt>
                <c:pt idx="5">
                  <c:v>101</c:v>
                </c:pt>
                <c:pt idx="6">
                  <c:v>85.2</c:v>
                </c:pt>
                <c:pt idx="7">
                  <c:v>72.2</c:v>
                </c:pt>
                <c:pt idx="8">
                  <c:v>61.2</c:v>
                </c:pt>
                <c:pt idx="9">
                  <c:v>51.9</c:v>
                </c:pt>
                <c:pt idx="10">
                  <c:v>43.9</c:v>
                </c:pt>
                <c:pt idx="11">
                  <c:v>37.200000000000003</c:v>
                </c:pt>
                <c:pt idx="12">
                  <c:v>31.6</c:v>
                </c:pt>
                <c:pt idx="13">
                  <c:v>26.7</c:v>
                </c:pt>
                <c:pt idx="14">
                  <c:v>22.7</c:v>
                </c:pt>
                <c:pt idx="15">
                  <c:v>19.2</c:v>
                </c:pt>
                <c:pt idx="16">
                  <c:v>16.3</c:v>
                </c:pt>
                <c:pt idx="17">
                  <c:v>13.8</c:v>
                </c:pt>
                <c:pt idx="18">
                  <c:v>11.7</c:v>
                </c:pt>
                <c:pt idx="19">
                  <c:v>9.9</c:v>
                </c:pt>
                <c:pt idx="20">
                  <c:v>8.39</c:v>
                </c:pt>
                <c:pt idx="21">
                  <c:v>7.11</c:v>
                </c:pt>
                <c:pt idx="22">
                  <c:v>6.03</c:v>
                </c:pt>
                <c:pt idx="23">
                  <c:v>5.1100000000000003</c:v>
                </c:pt>
                <c:pt idx="24">
                  <c:v>4.33</c:v>
                </c:pt>
                <c:pt idx="25">
                  <c:v>3.67</c:v>
                </c:pt>
                <c:pt idx="26">
                  <c:v>3.11</c:v>
                </c:pt>
                <c:pt idx="27">
                  <c:v>2.63</c:v>
                </c:pt>
                <c:pt idx="28">
                  <c:v>2.23</c:v>
                </c:pt>
                <c:pt idx="29">
                  <c:v>1.89</c:v>
                </c:pt>
                <c:pt idx="30">
                  <c:v>1.6</c:v>
                </c:pt>
                <c:pt idx="31">
                  <c:v>1.36</c:v>
                </c:pt>
              </c:numCache>
            </c:numRef>
          </c:xVal>
          <c:yVal>
            <c:numRef>
              <c:f>TruCounts!$B$214:$AG$214</c:f>
              <c:numCache>
                <c:formatCode>General</c:formatCode>
                <c:ptCount val="32"/>
                <c:pt idx="0">
                  <c:v>656.43399999999997</c:v>
                </c:pt>
                <c:pt idx="1">
                  <c:v>147.39600000000002</c:v>
                </c:pt>
                <c:pt idx="2">
                  <c:v>218.70599999999999</c:v>
                </c:pt>
                <c:pt idx="3">
                  <c:v>453.81799999999998</c:v>
                </c:pt>
                <c:pt idx="4">
                  <c:v>80.613999999999976</c:v>
                </c:pt>
                <c:pt idx="5">
                  <c:v>44.763999999999989</c:v>
                </c:pt>
                <c:pt idx="6">
                  <c:v>47.8</c:v>
                </c:pt>
                <c:pt idx="7">
                  <c:v>50.566000000000003</c:v>
                </c:pt>
                <c:pt idx="8">
                  <c:v>39.52600000000001</c:v>
                </c:pt>
                <c:pt idx="9">
                  <c:v>44.97</c:v>
                </c:pt>
                <c:pt idx="10">
                  <c:v>39.796000000000006</c:v>
                </c:pt>
                <c:pt idx="11">
                  <c:v>44.698</c:v>
                </c:pt>
                <c:pt idx="12">
                  <c:v>45.49799999999999</c:v>
                </c:pt>
                <c:pt idx="13">
                  <c:v>51.625999999999998</c:v>
                </c:pt>
                <c:pt idx="14">
                  <c:v>60.851999999999997</c:v>
                </c:pt>
                <c:pt idx="15">
                  <c:v>54.198</c:v>
                </c:pt>
                <c:pt idx="16">
                  <c:v>59.77</c:v>
                </c:pt>
                <c:pt idx="17">
                  <c:v>46.876000000000005</c:v>
                </c:pt>
                <c:pt idx="18">
                  <c:v>62.235999999999997</c:v>
                </c:pt>
                <c:pt idx="19">
                  <c:v>46.667999999999992</c:v>
                </c:pt>
                <c:pt idx="20">
                  <c:v>62.726000000000006</c:v>
                </c:pt>
                <c:pt idx="21">
                  <c:v>49.146000000000001</c:v>
                </c:pt>
                <c:pt idx="22">
                  <c:v>83.86</c:v>
                </c:pt>
                <c:pt idx="23">
                  <c:v>38.618000000000002</c:v>
                </c:pt>
                <c:pt idx="24">
                  <c:v>56.542000000000002</c:v>
                </c:pt>
                <c:pt idx="25">
                  <c:v>33.020000000000003</c:v>
                </c:pt>
                <c:pt idx="26">
                  <c:v>36.050000000000004</c:v>
                </c:pt>
                <c:pt idx="27">
                  <c:v>31.521999999999998</c:v>
                </c:pt>
                <c:pt idx="28">
                  <c:v>34.823999999999991</c:v>
                </c:pt>
                <c:pt idx="29">
                  <c:v>29.974</c:v>
                </c:pt>
                <c:pt idx="30">
                  <c:v>11.549999999999997</c:v>
                </c:pt>
                <c:pt idx="31">
                  <c:v>6.1899999999999986</c:v>
                </c:pt>
              </c:numCache>
            </c:numRef>
          </c:yVal>
        </c:ser>
        <c:ser>
          <c:idx val="1"/>
          <c:order val="1"/>
          <c:tx>
            <c:v>TruCount B - 145.6 beads/mL</c:v>
          </c:tx>
          <c:spPr>
            <a:ln w="47625">
              <a:noFill/>
            </a:ln>
          </c:spPr>
          <c:xVal>
            <c:numRef>
              <c:f>TruCounts!$D$2:$AI$2</c:f>
              <c:numCache>
                <c:formatCode>General</c:formatCode>
                <c:ptCount val="32"/>
                <c:pt idx="0">
                  <c:v>230</c:v>
                </c:pt>
                <c:pt idx="1">
                  <c:v>195</c:v>
                </c:pt>
                <c:pt idx="2">
                  <c:v>165</c:v>
                </c:pt>
                <c:pt idx="3">
                  <c:v>140</c:v>
                </c:pt>
                <c:pt idx="4">
                  <c:v>119</c:v>
                </c:pt>
                <c:pt idx="5">
                  <c:v>101</c:v>
                </c:pt>
                <c:pt idx="6">
                  <c:v>85.2</c:v>
                </c:pt>
                <c:pt idx="7">
                  <c:v>72.2</c:v>
                </c:pt>
                <c:pt idx="8">
                  <c:v>61.2</c:v>
                </c:pt>
                <c:pt idx="9">
                  <c:v>51.9</c:v>
                </c:pt>
                <c:pt idx="10">
                  <c:v>43.9</c:v>
                </c:pt>
                <c:pt idx="11">
                  <c:v>37.200000000000003</c:v>
                </c:pt>
                <c:pt idx="12">
                  <c:v>31.6</c:v>
                </c:pt>
                <c:pt idx="13">
                  <c:v>26.7</c:v>
                </c:pt>
                <c:pt idx="14">
                  <c:v>22.7</c:v>
                </c:pt>
                <c:pt idx="15">
                  <c:v>19.2</c:v>
                </c:pt>
                <c:pt idx="16">
                  <c:v>16.3</c:v>
                </c:pt>
                <c:pt idx="17">
                  <c:v>13.8</c:v>
                </c:pt>
                <c:pt idx="18">
                  <c:v>11.7</c:v>
                </c:pt>
                <c:pt idx="19">
                  <c:v>9.9</c:v>
                </c:pt>
                <c:pt idx="20">
                  <c:v>8.39</c:v>
                </c:pt>
                <c:pt idx="21">
                  <c:v>7.11</c:v>
                </c:pt>
                <c:pt idx="22">
                  <c:v>6.03</c:v>
                </c:pt>
                <c:pt idx="23">
                  <c:v>5.1100000000000003</c:v>
                </c:pt>
                <c:pt idx="24">
                  <c:v>4.33</c:v>
                </c:pt>
                <c:pt idx="25">
                  <c:v>3.67</c:v>
                </c:pt>
                <c:pt idx="26">
                  <c:v>3.11</c:v>
                </c:pt>
                <c:pt idx="27">
                  <c:v>2.63</c:v>
                </c:pt>
                <c:pt idx="28">
                  <c:v>2.23</c:v>
                </c:pt>
                <c:pt idx="29">
                  <c:v>1.89</c:v>
                </c:pt>
                <c:pt idx="30">
                  <c:v>1.6</c:v>
                </c:pt>
                <c:pt idx="31">
                  <c:v>1.36</c:v>
                </c:pt>
              </c:numCache>
            </c:numRef>
          </c:xVal>
          <c:yVal>
            <c:numRef>
              <c:f>TruCounts!$B$426:$AG$426</c:f>
              <c:numCache>
                <c:formatCode>General</c:formatCode>
                <c:ptCount val="32"/>
                <c:pt idx="0">
                  <c:v>645.73999999999978</c:v>
                </c:pt>
                <c:pt idx="1">
                  <c:v>43.791999999999987</c:v>
                </c:pt>
                <c:pt idx="2">
                  <c:v>54.000000000000007</c:v>
                </c:pt>
                <c:pt idx="3">
                  <c:v>136.70600000000002</c:v>
                </c:pt>
                <c:pt idx="4">
                  <c:v>66.081999999999979</c:v>
                </c:pt>
                <c:pt idx="5">
                  <c:v>35.01400000000001</c:v>
                </c:pt>
                <c:pt idx="6">
                  <c:v>35.836000000000006</c:v>
                </c:pt>
                <c:pt idx="7">
                  <c:v>39.840000000000011</c:v>
                </c:pt>
                <c:pt idx="8">
                  <c:v>35.095999999999997</c:v>
                </c:pt>
                <c:pt idx="9">
                  <c:v>40.626000000000005</c:v>
                </c:pt>
                <c:pt idx="10">
                  <c:v>38.103999999999999</c:v>
                </c:pt>
                <c:pt idx="11">
                  <c:v>42.231999999999992</c:v>
                </c:pt>
                <c:pt idx="12">
                  <c:v>45.012</c:v>
                </c:pt>
                <c:pt idx="13">
                  <c:v>51.377999999999993</c:v>
                </c:pt>
                <c:pt idx="14">
                  <c:v>61.396000000000015</c:v>
                </c:pt>
                <c:pt idx="15">
                  <c:v>55.466000000000001</c:v>
                </c:pt>
                <c:pt idx="16">
                  <c:v>60.732000000000028</c:v>
                </c:pt>
                <c:pt idx="17">
                  <c:v>48.045999999999992</c:v>
                </c:pt>
                <c:pt idx="18">
                  <c:v>63.512000000000008</c:v>
                </c:pt>
                <c:pt idx="19">
                  <c:v>49.807999999999993</c:v>
                </c:pt>
                <c:pt idx="20">
                  <c:v>64.602000000000004</c:v>
                </c:pt>
                <c:pt idx="21">
                  <c:v>52.794000000000004</c:v>
                </c:pt>
                <c:pt idx="22">
                  <c:v>87.180000000000021</c:v>
                </c:pt>
                <c:pt idx="23">
                  <c:v>41.668000000000013</c:v>
                </c:pt>
                <c:pt idx="24">
                  <c:v>58.805999999999997</c:v>
                </c:pt>
                <c:pt idx="25">
                  <c:v>34.83</c:v>
                </c:pt>
                <c:pt idx="26">
                  <c:v>36.076000000000008</c:v>
                </c:pt>
                <c:pt idx="27">
                  <c:v>31.32800000000001</c:v>
                </c:pt>
                <c:pt idx="28">
                  <c:v>33.326000000000001</c:v>
                </c:pt>
                <c:pt idx="29">
                  <c:v>28.75</c:v>
                </c:pt>
                <c:pt idx="30">
                  <c:v>9.8079999999999998</c:v>
                </c:pt>
                <c:pt idx="31">
                  <c:v>5.2299999999999978</c:v>
                </c:pt>
              </c:numCache>
            </c:numRef>
          </c:yVal>
        </c:ser>
        <c:ser>
          <c:idx val="2"/>
          <c:order val="2"/>
          <c:tx>
            <c:v>TruCount C - 145.6 beads/mL</c:v>
          </c:tx>
          <c:spPr>
            <a:ln w="47625">
              <a:noFill/>
            </a:ln>
          </c:spPr>
          <c:xVal>
            <c:numRef>
              <c:f>TruCounts!$D$2:$AI$2</c:f>
              <c:numCache>
                <c:formatCode>General</c:formatCode>
                <c:ptCount val="32"/>
                <c:pt idx="0">
                  <c:v>230</c:v>
                </c:pt>
                <c:pt idx="1">
                  <c:v>195</c:v>
                </c:pt>
                <c:pt idx="2">
                  <c:v>165</c:v>
                </c:pt>
                <c:pt idx="3">
                  <c:v>140</c:v>
                </c:pt>
                <c:pt idx="4">
                  <c:v>119</c:v>
                </c:pt>
                <c:pt idx="5">
                  <c:v>101</c:v>
                </c:pt>
                <c:pt idx="6">
                  <c:v>85.2</c:v>
                </c:pt>
                <c:pt idx="7">
                  <c:v>72.2</c:v>
                </c:pt>
                <c:pt idx="8">
                  <c:v>61.2</c:v>
                </c:pt>
                <c:pt idx="9">
                  <c:v>51.9</c:v>
                </c:pt>
                <c:pt idx="10">
                  <c:v>43.9</c:v>
                </c:pt>
                <c:pt idx="11">
                  <c:v>37.200000000000003</c:v>
                </c:pt>
                <c:pt idx="12">
                  <c:v>31.6</c:v>
                </c:pt>
                <c:pt idx="13">
                  <c:v>26.7</c:v>
                </c:pt>
                <c:pt idx="14">
                  <c:v>22.7</c:v>
                </c:pt>
                <c:pt idx="15">
                  <c:v>19.2</c:v>
                </c:pt>
                <c:pt idx="16">
                  <c:v>16.3</c:v>
                </c:pt>
                <c:pt idx="17">
                  <c:v>13.8</c:v>
                </c:pt>
                <c:pt idx="18">
                  <c:v>11.7</c:v>
                </c:pt>
                <c:pt idx="19">
                  <c:v>9.9</c:v>
                </c:pt>
                <c:pt idx="20">
                  <c:v>8.39</c:v>
                </c:pt>
                <c:pt idx="21">
                  <c:v>7.11</c:v>
                </c:pt>
                <c:pt idx="22">
                  <c:v>6.03</c:v>
                </c:pt>
                <c:pt idx="23">
                  <c:v>5.1100000000000003</c:v>
                </c:pt>
                <c:pt idx="24">
                  <c:v>4.33</c:v>
                </c:pt>
                <c:pt idx="25">
                  <c:v>3.67</c:v>
                </c:pt>
                <c:pt idx="26">
                  <c:v>3.11</c:v>
                </c:pt>
                <c:pt idx="27">
                  <c:v>2.63</c:v>
                </c:pt>
                <c:pt idx="28">
                  <c:v>2.23</c:v>
                </c:pt>
                <c:pt idx="29">
                  <c:v>1.89</c:v>
                </c:pt>
                <c:pt idx="30">
                  <c:v>1.6</c:v>
                </c:pt>
                <c:pt idx="31">
                  <c:v>1.36</c:v>
                </c:pt>
              </c:numCache>
            </c:numRef>
          </c:xVal>
          <c:yVal>
            <c:numRef>
              <c:f>TruCounts!$B$639:$AG$639</c:f>
              <c:numCache>
                <c:formatCode>General</c:formatCode>
                <c:ptCount val="32"/>
                <c:pt idx="0">
                  <c:v>806.76470588235293</c:v>
                </c:pt>
                <c:pt idx="1">
                  <c:v>1405.9607843137255</c:v>
                </c:pt>
                <c:pt idx="2">
                  <c:v>806.76470588235293</c:v>
                </c:pt>
                <c:pt idx="3">
                  <c:v>523.9019607843137</c:v>
                </c:pt>
                <c:pt idx="4">
                  <c:v>93.039215686274517</c:v>
                </c:pt>
                <c:pt idx="5">
                  <c:v>126.27450980392157</c:v>
                </c:pt>
                <c:pt idx="6">
                  <c:v>81.098039215686271</c:v>
                </c:pt>
                <c:pt idx="7">
                  <c:v>59.882352941176471</c:v>
                </c:pt>
                <c:pt idx="8">
                  <c:v>48.725490196078432</c:v>
                </c:pt>
                <c:pt idx="9">
                  <c:v>48.352941176470587</c:v>
                </c:pt>
                <c:pt idx="10">
                  <c:v>45.666666666666664</c:v>
                </c:pt>
                <c:pt idx="11">
                  <c:v>48.764705882352942</c:v>
                </c:pt>
                <c:pt idx="12">
                  <c:v>52.019607843137258</c:v>
                </c:pt>
                <c:pt idx="13">
                  <c:v>58.274509803921568</c:v>
                </c:pt>
                <c:pt idx="14">
                  <c:v>70.509803921568633</c:v>
                </c:pt>
                <c:pt idx="15">
                  <c:v>65.333333333333329</c:v>
                </c:pt>
                <c:pt idx="16">
                  <c:v>72.803921568627445</c:v>
                </c:pt>
                <c:pt idx="17">
                  <c:v>63.647058823529413</c:v>
                </c:pt>
                <c:pt idx="18">
                  <c:v>80.588235294117652</c:v>
                </c:pt>
                <c:pt idx="19">
                  <c:v>71.862745098039213</c:v>
                </c:pt>
                <c:pt idx="20">
                  <c:v>87.411764705882348</c:v>
                </c:pt>
                <c:pt idx="21">
                  <c:v>83.764705882352942</c:v>
                </c:pt>
                <c:pt idx="22">
                  <c:v>125.98039215686275</c:v>
                </c:pt>
                <c:pt idx="23">
                  <c:v>69.745098039215691</c:v>
                </c:pt>
                <c:pt idx="24">
                  <c:v>91.019607843137251</c:v>
                </c:pt>
                <c:pt idx="25">
                  <c:v>56.294117647058826</c:v>
                </c:pt>
                <c:pt idx="26">
                  <c:v>55.274509803921568</c:v>
                </c:pt>
                <c:pt idx="27">
                  <c:v>45.156862745098039</c:v>
                </c:pt>
                <c:pt idx="28">
                  <c:v>44.411764705882355</c:v>
                </c:pt>
                <c:pt idx="29">
                  <c:v>37.627450980392155</c:v>
                </c:pt>
                <c:pt idx="30">
                  <c:v>16.294117647058822</c:v>
                </c:pt>
                <c:pt idx="31">
                  <c:v>9.8627450980392162</c:v>
                </c:pt>
              </c:numCache>
            </c:numRef>
          </c:yVal>
        </c:ser>
        <c:axId val="106559744"/>
        <c:axId val="107549824"/>
      </c:scatterChart>
      <c:valAx>
        <c:axId val="10655974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Median Spherical Particle Size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107549824"/>
        <c:crosses val="autoZero"/>
        <c:crossBetween val="midCat"/>
      </c:valAx>
      <c:valAx>
        <c:axId val="10754982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Particle Size SDistribution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106559744"/>
        <c:crosses val="autoZero"/>
        <c:crossBetween val="midCat"/>
      </c:valAx>
    </c:plotArea>
    <c:legend>
      <c:legendPos val="r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4"/>
  <c:chart>
    <c:title>
      <c:tx>
        <c:rich>
          <a:bodyPr/>
          <a:lstStyle/>
          <a:p>
            <a:pPr>
              <a:defRPr/>
            </a:pPr>
            <a:r>
              <a:rPr lang="en-US"/>
              <a:t>TruCount Particle Size Distribution</a:t>
            </a:r>
          </a:p>
        </c:rich>
      </c:tx>
      <c:layout/>
    </c:title>
    <c:plotArea>
      <c:layout/>
      <c:scatterChart>
        <c:scatterStyle val="lineMarker"/>
        <c:ser>
          <c:idx val="0"/>
          <c:order val="0"/>
          <c:tx>
            <c:v>TruCounts A fASW blank</c:v>
          </c:tx>
          <c:spPr>
            <a:ln w="47625">
              <a:noFill/>
            </a:ln>
          </c:spPr>
          <c:xVal>
            <c:numRef>
              <c:f>TruCounts!$D$2:$AI$2</c:f>
              <c:numCache>
                <c:formatCode>General</c:formatCode>
                <c:ptCount val="32"/>
                <c:pt idx="0">
                  <c:v>230</c:v>
                </c:pt>
                <c:pt idx="1">
                  <c:v>195</c:v>
                </c:pt>
                <c:pt idx="2">
                  <c:v>165</c:v>
                </c:pt>
                <c:pt idx="3">
                  <c:v>140</c:v>
                </c:pt>
                <c:pt idx="4">
                  <c:v>119</c:v>
                </c:pt>
                <c:pt idx="5">
                  <c:v>101</c:v>
                </c:pt>
                <c:pt idx="6">
                  <c:v>85.2</c:v>
                </c:pt>
                <c:pt idx="7">
                  <c:v>72.2</c:v>
                </c:pt>
                <c:pt idx="8">
                  <c:v>61.2</c:v>
                </c:pt>
                <c:pt idx="9">
                  <c:v>51.9</c:v>
                </c:pt>
                <c:pt idx="10">
                  <c:v>43.9</c:v>
                </c:pt>
                <c:pt idx="11">
                  <c:v>37.200000000000003</c:v>
                </c:pt>
                <c:pt idx="12">
                  <c:v>31.6</c:v>
                </c:pt>
                <c:pt idx="13">
                  <c:v>26.7</c:v>
                </c:pt>
                <c:pt idx="14">
                  <c:v>22.7</c:v>
                </c:pt>
                <c:pt idx="15">
                  <c:v>19.2</c:v>
                </c:pt>
                <c:pt idx="16">
                  <c:v>16.3</c:v>
                </c:pt>
                <c:pt idx="17">
                  <c:v>13.8</c:v>
                </c:pt>
                <c:pt idx="18">
                  <c:v>11.7</c:v>
                </c:pt>
                <c:pt idx="19">
                  <c:v>9.9</c:v>
                </c:pt>
                <c:pt idx="20">
                  <c:v>8.39</c:v>
                </c:pt>
                <c:pt idx="21">
                  <c:v>7.11</c:v>
                </c:pt>
                <c:pt idx="22">
                  <c:v>6.03</c:v>
                </c:pt>
                <c:pt idx="23">
                  <c:v>5.1100000000000003</c:v>
                </c:pt>
                <c:pt idx="24">
                  <c:v>4.33</c:v>
                </c:pt>
                <c:pt idx="25">
                  <c:v>3.67</c:v>
                </c:pt>
                <c:pt idx="26">
                  <c:v>3.11</c:v>
                </c:pt>
                <c:pt idx="27">
                  <c:v>2.63</c:v>
                </c:pt>
                <c:pt idx="28">
                  <c:v>2.23</c:v>
                </c:pt>
                <c:pt idx="29">
                  <c:v>1.89</c:v>
                </c:pt>
                <c:pt idx="30">
                  <c:v>1.6</c:v>
                </c:pt>
                <c:pt idx="31">
                  <c:v>1.36</c:v>
                </c:pt>
              </c:numCache>
            </c:numRef>
          </c:xVal>
          <c:yVal>
            <c:numRef>
              <c:f>TruCounts!$B$55:$AG$55</c:f>
              <c:numCache>
                <c:formatCode>General</c:formatCode>
                <c:ptCount val="32"/>
                <c:pt idx="0">
                  <c:v>23.584</c:v>
                </c:pt>
                <c:pt idx="1">
                  <c:v>33.864000000000004</c:v>
                </c:pt>
                <c:pt idx="2">
                  <c:v>27.142000000000007</c:v>
                </c:pt>
                <c:pt idx="3">
                  <c:v>30.298000000000002</c:v>
                </c:pt>
                <c:pt idx="4">
                  <c:v>25.068000000000005</c:v>
                </c:pt>
                <c:pt idx="5">
                  <c:v>31.046000000000003</c:v>
                </c:pt>
                <c:pt idx="6">
                  <c:v>29.644000000000002</c:v>
                </c:pt>
                <c:pt idx="7">
                  <c:v>33.666000000000004</c:v>
                </c:pt>
                <c:pt idx="8">
                  <c:v>31.405999999999995</c:v>
                </c:pt>
                <c:pt idx="9">
                  <c:v>38.097999999999999</c:v>
                </c:pt>
                <c:pt idx="10">
                  <c:v>35.675999999999988</c:v>
                </c:pt>
                <c:pt idx="11">
                  <c:v>40.21200000000001</c:v>
                </c:pt>
                <c:pt idx="12">
                  <c:v>43.281999999999996</c:v>
                </c:pt>
                <c:pt idx="13">
                  <c:v>48.69</c:v>
                </c:pt>
                <c:pt idx="14">
                  <c:v>59.061999999999998</c:v>
                </c:pt>
                <c:pt idx="15">
                  <c:v>51.932000000000009</c:v>
                </c:pt>
                <c:pt idx="16">
                  <c:v>57.611999999999995</c:v>
                </c:pt>
                <c:pt idx="17">
                  <c:v>43.881999999999991</c:v>
                </c:pt>
                <c:pt idx="18">
                  <c:v>60.004000000000005</c:v>
                </c:pt>
                <c:pt idx="19">
                  <c:v>42.97799999999998</c:v>
                </c:pt>
                <c:pt idx="20">
                  <c:v>60.403999999999968</c:v>
                </c:pt>
                <c:pt idx="21">
                  <c:v>44.362000000000009</c:v>
                </c:pt>
                <c:pt idx="22">
                  <c:v>79.787999999999997</c:v>
                </c:pt>
                <c:pt idx="23">
                  <c:v>34.001999999999995</c:v>
                </c:pt>
                <c:pt idx="24">
                  <c:v>51.372000000000014</c:v>
                </c:pt>
                <c:pt idx="25">
                  <c:v>29.073999999999998</c:v>
                </c:pt>
                <c:pt idx="26">
                  <c:v>31.200000000000017</c:v>
                </c:pt>
                <c:pt idx="27">
                  <c:v>27.61</c:v>
                </c:pt>
                <c:pt idx="28">
                  <c:v>30.291999999999998</c:v>
                </c:pt>
                <c:pt idx="29">
                  <c:v>26.134000000000011</c:v>
                </c:pt>
                <c:pt idx="30">
                  <c:v>8.0220000000000002</c:v>
                </c:pt>
                <c:pt idx="31">
                  <c:v>4.1419999999999968</c:v>
                </c:pt>
              </c:numCache>
            </c:numRef>
          </c:yVal>
        </c:ser>
        <c:ser>
          <c:idx val="1"/>
          <c:order val="1"/>
          <c:tx>
            <c:v>TruCounts A2 [49.5 cells/mL]</c:v>
          </c:tx>
          <c:spPr>
            <a:ln w="47625">
              <a:noFill/>
            </a:ln>
          </c:spPr>
          <c:xVal>
            <c:numRef>
              <c:f>TruCounts!$D$2:$AI$2</c:f>
              <c:numCache>
                <c:formatCode>General</c:formatCode>
                <c:ptCount val="32"/>
                <c:pt idx="0">
                  <c:v>230</c:v>
                </c:pt>
                <c:pt idx="1">
                  <c:v>195</c:v>
                </c:pt>
                <c:pt idx="2">
                  <c:v>165</c:v>
                </c:pt>
                <c:pt idx="3">
                  <c:v>140</c:v>
                </c:pt>
                <c:pt idx="4">
                  <c:v>119</c:v>
                </c:pt>
                <c:pt idx="5">
                  <c:v>101</c:v>
                </c:pt>
                <c:pt idx="6">
                  <c:v>85.2</c:v>
                </c:pt>
                <c:pt idx="7">
                  <c:v>72.2</c:v>
                </c:pt>
                <c:pt idx="8">
                  <c:v>61.2</c:v>
                </c:pt>
                <c:pt idx="9">
                  <c:v>51.9</c:v>
                </c:pt>
                <c:pt idx="10">
                  <c:v>43.9</c:v>
                </c:pt>
                <c:pt idx="11">
                  <c:v>37.200000000000003</c:v>
                </c:pt>
                <c:pt idx="12">
                  <c:v>31.6</c:v>
                </c:pt>
                <c:pt idx="13">
                  <c:v>26.7</c:v>
                </c:pt>
                <c:pt idx="14">
                  <c:v>22.7</c:v>
                </c:pt>
                <c:pt idx="15">
                  <c:v>19.2</c:v>
                </c:pt>
                <c:pt idx="16">
                  <c:v>16.3</c:v>
                </c:pt>
                <c:pt idx="17">
                  <c:v>13.8</c:v>
                </c:pt>
                <c:pt idx="18">
                  <c:v>11.7</c:v>
                </c:pt>
                <c:pt idx="19">
                  <c:v>9.9</c:v>
                </c:pt>
                <c:pt idx="20">
                  <c:v>8.39</c:v>
                </c:pt>
                <c:pt idx="21">
                  <c:v>7.11</c:v>
                </c:pt>
                <c:pt idx="22">
                  <c:v>6.03</c:v>
                </c:pt>
                <c:pt idx="23">
                  <c:v>5.1100000000000003</c:v>
                </c:pt>
                <c:pt idx="24">
                  <c:v>4.33</c:v>
                </c:pt>
                <c:pt idx="25">
                  <c:v>3.67</c:v>
                </c:pt>
                <c:pt idx="26">
                  <c:v>3.11</c:v>
                </c:pt>
                <c:pt idx="27">
                  <c:v>2.63</c:v>
                </c:pt>
                <c:pt idx="28">
                  <c:v>2.23</c:v>
                </c:pt>
                <c:pt idx="29">
                  <c:v>1.89</c:v>
                </c:pt>
                <c:pt idx="30">
                  <c:v>1.6</c:v>
                </c:pt>
                <c:pt idx="31">
                  <c:v>1.36</c:v>
                </c:pt>
              </c:numCache>
            </c:numRef>
          </c:xVal>
          <c:yVal>
            <c:numRef>
              <c:f>TruCounts!$B$108:$AG$108</c:f>
              <c:numCache>
                <c:formatCode>General</c:formatCode>
                <c:ptCount val="32"/>
                <c:pt idx="0">
                  <c:v>323.90999999999997</c:v>
                </c:pt>
                <c:pt idx="1">
                  <c:v>196.55800000000011</c:v>
                </c:pt>
                <c:pt idx="2">
                  <c:v>227.53599999999997</c:v>
                </c:pt>
                <c:pt idx="3">
                  <c:v>156.36399999999995</c:v>
                </c:pt>
                <c:pt idx="4">
                  <c:v>49.571999999999996</c:v>
                </c:pt>
                <c:pt idx="5">
                  <c:v>41.832000000000001</c:v>
                </c:pt>
                <c:pt idx="6">
                  <c:v>46.22399999999999</c:v>
                </c:pt>
                <c:pt idx="7">
                  <c:v>40.536000000000001</c:v>
                </c:pt>
                <c:pt idx="8">
                  <c:v>37.998000000000005</c:v>
                </c:pt>
                <c:pt idx="9">
                  <c:v>40.973999999999997</c:v>
                </c:pt>
                <c:pt idx="10">
                  <c:v>39.351999999999997</c:v>
                </c:pt>
                <c:pt idx="11">
                  <c:v>42.448</c:v>
                </c:pt>
                <c:pt idx="12">
                  <c:v>44.972000000000016</c:v>
                </c:pt>
                <c:pt idx="13">
                  <c:v>50.378000000000029</c:v>
                </c:pt>
                <c:pt idx="14">
                  <c:v>60.263999999999996</c:v>
                </c:pt>
                <c:pt idx="15">
                  <c:v>52.978000000000009</c:v>
                </c:pt>
                <c:pt idx="16">
                  <c:v>58.393999999999998</c:v>
                </c:pt>
                <c:pt idx="17">
                  <c:v>45.305999999999997</c:v>
                </c:pt>
                <c:pt idx="18">
                  <c:v>61.305999999999997</c:v>
                </c:pt>
                <c:pt idx="19">
                  <c:v>44.682000000000016</c:v>
                </c:pt>
                <c:pt idx="20">
                  <c:v>61.616000000000014</c:v>
                </c:pt>
                <c:pt idx="21">
                  <c:v>46.596000000000004</c:v>
                </c:pt>
                <c:pt idx="22">
                  <c:v>82.038000000000025</c:v>
                </c:pt>
                <c:pt idx="23">
                  <c:v>36.332000000000001</c:v>
                </c:pt>
                <c:pt idx="24">
                  <c:v>53.838000000000001</c:v>
                </c:pt>
                <c:pt idx="25">
                  <c:v>31.745999999999992</c:v>
                </c:pt>
                <c:pt idx="26">
                  <c:v>33.816000000000003</c:v>
                </c:pt>
                <c:pt idx="27">
                  <c:v>29.943999999999996</c:v>
                </c:pt>
                <c:pt idx="28">
                  <c:v>32.852000000000004</c:v>
                </c:pt>
                <c:pt idx="29">
                  <c:v>28.452000000000009</c:v>
                </c:pt>
                <c:pt idx="30">
                  <c:v>10.146000000000001</c:v>
                </c:pt>
                <c:pt idx="31">
                  <c:v>5.4060000000000015</c:v>
                </c:pt>
              </c:numCache>
            </c:numRef>
          </c:yVal>
        </c:ser>
        <c:ser>
          <c:idx val="2"/>
          <c:order val="2"/>
          <c:tx>
            <c:v>TruCount A3 [98.04 cells/mL)</c:v>
          </c:tx>
          <c:spPr>
            <a:ln w="47625">
              <a:noFill/>
            </a:ln>
          </c:spPr>
          <c:xVal>
            <c:numRef>
              <c:f>TruCounts!$D$2:$AI$2</c:f>
              <c:numCache>
                <c:formatCode>General</c:formatCode>
                <c:ptCount val="32"/>
                <c:pt idx="0">
                  <c:v>230</c:v>
                </c:pt>
                <c:pt idx="1">
                  <c:v>195</c:v>
                </c:pt>
                <c:pt idx="2">
                  <c:v>165</c:v>
                </c:pt>
                <c:pt idx="3">
                  <c:v>140</c:v>
                </c:pt>
                <c:pt idx="4">
                  <c:v>119</c:v>
                </c:pt>
                <c:pt idx="5">
                  <c:v>101</c:v>
                </c:pt>
                <c:pt idx="6">
                  <c:v>85.2</c:v>
                </c:pt>
                <c:pt idx="7">
                  <c:v>72.2</c:v>
                </c:pt>
                <c:pt idx="8">
                  <c:v>61.2</c:v>
                </c:pt>
                <c:pt idx="9">
                  <c:v>51.9</c:v>
                </c:pt>
                <c:pt idx="10">
                  <c:v>43.9</c:v>
                </c:pt>
                <c:pt idx="11">
                  <c:v>37.200000000000003</c:v>
                </c:pt>
                <c:pt idx="12">
                  <c:v>31.6</c:v>
                </c:pt>
                <c:pt idx="13">
                  <c:v>26.7</c:v>
                </c:pt>
                <c:pt idx="14">
                  <c:v>22.7</c:v>
                </c:pt>
                <c:pt idx="15">
                  <c:v>19.2</c:v>
                </c:pt>
                <c:pt idx="16">
                  <c:v>16.3</c:v>
                </c:pt>
                <c:pt idx="17">
                  <c:v>13.8</c:v>
                </c:pt>
                <c:pt idx="18">
                  <c:v>11.7</c:v>
                </c:pt>
                <c:pt idx="19">
                  <c:v>9.9</c:v>
                </c:pt>
                <c:pt idx="20">
                  <c:v>8.39</c:v>
                </c:pt>
                <c:pt idx="21">
                  <c:v>7.11</c:v>
                </c:pt>
                <c:pt idx="22">
                  <c:v>6.03</c:v>
                </c:pt>
                <c:pt idx="23">
                  <c:v>5.1100000000000003</c:v>
                </c:pt>
                <c:pt idx="24">
                  <c:v>4.33</c:v>
                </c:pt>
                <c:pt idx="25">
                  <c:v>3.67</c:v>
                </c:pt>
                <c:pt idx="26">
                  <c:v>3.11</c:v>
                </c:pt>
                <c:pt idx="27">
                  <c:v>2.63</c:v>
                </c:pt>
                <c:pt idx="28">
                  <c:v>2.23</c:v>
                </c:pt>
                <c:pt idx="29">
                  <c:v>1.89</c:v>
                </c:pt>
                <c:pt idx="30">
                  <c:v>1.6</c:v>
                </c:pt>
                <c:pt idx="31">
                  <c:v>1.36</c:v>
                </c:pt>
              </c:numCache>
            </c:numRef>
          </c:xVal>
          <c:yVal>
            <c:numRef>
              <c:f>TruCounts!$B$161:$AG$161</c:f>
              <c:numCache>
                <c:formatCode>General</c:formatCode>
                <c:ptCount val="32"/>
                <c:pt idx="0">
                  <c:v>313.49999999999994</c:v>
                </c:pt>
                <c:pt idx="1">
                  <c:v>99.418000000000035</c:v>
                </c:pt>
                <c:pt idx="2">
                  <c:v>71.937999999999988</c:v>
                </c:pt>
                <c:pt idx="3">
                  <c:v>156.49200000000008</c:v>
                </c:pt>
                <c:pt idx="4">
                  <c:v>46.167999999999992</c:v>
                </c:pt>
                <c:pt idx="5">
                  <c:v>37.093999999999994</c:v>
                </c:pt>
                <c:pt idx="6">
                  <c:v>34.872</c:v>
                </c:pt>
                <c:pt idx="7">
                  <c:v>38.915999999999997</c:v>
                </c:pt>
                <c:pt idx="8">
                  <c:v>34.124000000000002</c:v>
                </c:pt>
                <c:pt idx="9">
                  <c:v>40.220000000000006</c:v>
                </c:pt>
                <c:pt idx="10">
                  <c:v>37.103999999999992</c:v>
                </c:pt>
                <c:pt idx="11">
                  <c:v>41.850000000000009</c:v>
                </c:pt>
                <c:pt idx="12">
                  <c:v>43.72799999999998</c:v>
                </c:pt>
                <c:pt idx="13">
                  <c:v>49.863999999999997</c:v>
                </c:pt>
                <c:pt idx="14">
                  <c:v>59.417999999999985</c:v>
                </c:pt>
                <c:pt idx="15">
                  <c:v>52.374000000000002</c:v>
                </c:pt>
                <c:pt idx="16">
                  <c:v>57.57200000000001</c:v>
                </c:pt>
                <c:pt idx="17">
                  <c:v>44.35</c:v>
                </c:pt>
                <c:pt idx="18">
                  <c:v>59.828000000000003</c:v>
                </c:pt>
                <c:pt idx="19">
                  <c:v>43.655999999999992</c:v>
                </c:pt>
                <c:pt idx="20">
                  <c:v>59.994</c:v>
                </c:pt>
                <c:pt idx="21">
                  <c:v>45.38</c:v>
                </c:pt>
                <c:pt idx="22">
                  <c:v>80.039999999999992</c:v>
                </c:pt>
                <c:pt idx="23">
                  <c:v>35.498000000000005</c:v>
                </c:pt>
                <c:pt idx="24">
                  <c:v>52.498000000000005</c:v>
                </c:pt>
                <c:pt idx="25">
                  <c:v>30.611999999999998</c:v>
                </c:pt>
                <c:pt idx="26">
                  <c:v>32.488</c:v>
                </c:pt>
                <c:pt idx="27">
                  <c:v>28.998000000000001</c:v>
                </c:pt>
                <c:pt idx="28">
                  <c:v>31.666</c:v>
                </c:pt>
                <c:pt idx="29">
                  <c:v>27.373999999999995</c:v>
                </c:pt>
                <c:pt idx="30">
                  <c:v>9.4720000000000013</c:v>
                </c:pt>
                <c:pt idx="31">
                  <c:v>4.990000000000002</c:v>
                </c:pt>
              </c:numCache>
            </c:numRef>
          </c:yVal>
        </c:ser>
        <c:ser>
          <c:idx val="3"/>
          <c:order val="3"/>
          <c:tx>
            <c:v>TruCounts A4 [145.6 cells/mL]</c:v>
          </c:tx>
          <c:spPr>
            <a:ln w="47625">
              <a:noFill/>
            </a:ln>
          </c:spPr>
          <c:xVal>
            <c:numRef>
              <c:f>TruCounts!$D$2:$AI$2</c:f>
              <c:numCache>
                <c:formatCode>General</c:formatCode>
                <c:ptCount val="32"/>
                <c:pt idx="0">
                  <c:v>230</c:v>
                </c:pt>
                <c:pt idx="1">
                  <c:v>195</c:v>
                </c:pt>
                <c:pt idx="2">
                  <c:v>165</c:v>
                </c:pt>
                <c:pt idx="3">
                  <c:v>140</c:v>
                </c:pt>
                <c:pt idx="4">
                  <c:v>119</c:v>
                </c:pt>
                <c:pt idx="5">
                  <c:v>101</c:v>
                </c:pt>
                <c:pt idx="6">
                  <c:v>85.2</c:v>
                </c:pt>
                <c:pt idx="7">
                  <c:v>72.2</c:v>
                </c:pt>
                <c:pt idx="8">
                  <c:v>61.2</c:v>
                </c:pt>
                <c:pt idx="9">
                  <c:v>51.9</c:v>
                </c:pt>
                <c:pt idx="10">
                  <c:v>43.9</c:v>
                </c:pt>
                <c:pt idx="11">
                  <c:v>37.200000000000003</c:v>
                </c:pt>
                <c:pt idx="12">
                  <c:v>31.6</c:v>
                </c:pt>
                <c:pt idx="13">
                  <c:v>26.7</c:v>
                </c:pt>
                <c:pt idx="14">
                  <c:v>22.7</c:v>
                </c:pt>
                <c:pt idx="15">
                  <c:v>19.2</c:v>
                </c:pt>
                <c:pt idx="16">
                  <c:v>16.3</c:v>
                </c:pt>
                <c:pt idx="17">
                  <c:v>13.8</c:v>
                </c:pt>
                <c:pt idx="18">
                  <c:v>11.7</c:v>
                </c:pt>
                <c:pt idx="19">
                  <c:v>9.9</c:v>
                </c:pt>
                <c:pt idx="20">
                  <c:v>8.39</c:v>
                </c:pt>
                <c:pt idx="21">
                  <c:v>7.11</c:v>
                </c:pt>
                <c:pt idx="22">
                  <c:v>6.03</c:v>
                </c:pt>
                <c:pt idx="23">
                  <c:v>5.1100000000000003</c:v>
                </c:pt>
                <c:pt idx="24">
                  <c:v>4.33</c:v>
                </c:pt>
                <c:pt idx="25">
                  <c:v>3.67</c:v>
                </c:pt>
                <c:pt idx="26">
                  <c:v>3.11</c:v>
                </c:pt>
                <c:pt idx="27">
                  <c:v>2.63</c:v>
                </c:pt>
                <c:pt idx="28">
                  <c:v>2.23</c:v>
                </c:pt>
                <c:pt idx="29">
                  <c:v>1.89</c:v>
                </c:pt>
                <c:pt idx="30">
                  <c:v>1.6</c:v>
                </c:pt>
                <c:pt idx="31">
                  <c:v>1.36</c:v>
                </c:pt>
              </c:numCache>
            </c:numRef>
          </c:xVal>
          <c:yVal>
            <c:numRef>
              <c:f>TruCounts!$B$214:$AG$214</c:f>
              <c:numCache>
                <c:formatCode>General</c:formatCode>
                <c:ptCount val="32"/>
                <c:pt idx="0">
                  <c:v>656.43399999999997</c:v>
                </c:pt>
                <c:pt idx="1">
                  <c:v>147.39600000000002</c:v>
                </c:pt>
                <c:pt idx="2">
                  <c:v>218.70599999999999</c:v>
                </c:pt>
                <c:pt idx="3">
                  <c:v>453.81799999999998</c:v>
                </c:pt>
                <c:pt idx="4">
                  <c:v>80.613999999999976</c:v>
                </c:pt>
                <c:pt idx="5">
                  <c:v>44.763999999999989</c:v>
                </c:pt>
                <c:pt idx="6">
                  <c:v>47.8</c:v>
                </c:pt>
                <c:pt idx="7">
                  <c:v>50.566000000000003</c:v>
                </c:pt>
                <c:pt idx="8">
                  <c:v>39.52600000000001</c:v>
                </c:pt>
                <c:pt idx="9">
                  <c:v>44.97</c:v>
                </c:pt>
                <c:pt idx="10">
                  <c:v>39.796000000000006</c:v>
                </c:pt>
                <c:pt idx="11">
                  <c:v>44.698</c:v>
                </c:pt>
                <c:pt idx="12">
                  <c:v>45.49799999999999</c:v>
                </c:pt>
                <c:pt idx="13">
                  <c:v>51.625999999999998</c:v>
                </c:pt>
                <c:pt idx="14">
                  <c:v>60.851999999999997</c:v>
                </c:pt>
                <c:pt idx="15">
                  <c:v>54.198</c:v>
                </c:pt>
                <c:pt idx="16">
                  <c:v>59.77</c:v>
                </c:pt>
                <c:pt idx="17">
                  <c:v>46.876000000000005</c:v>
                </c:pt>
                <c:pt idx="18">
                  <c:v>62.235999999999997</c:v>
                </c:pt>
                <c:pt idx="19">
                  <c:v>46.667999999999992</c:v>
                </c:pt>
                <c:pt idx="20">
                  <c:v>62.726000000000006</c:v>
                </c:pt>
                <c:pt idx="21">
                  <c:v>49.146000000000001</c:v>
                </c:pt>
                <c:pt idx="22">
                  <c:v>83.86</c:v>
                </c:pt>
                <c:pt idx="23">
                  <c:v>38.618000000000002</c:v>
                </c:pt>
                <c:pt idx="24">
                  <c:v>56.542000000000002</c:v>
                </c:pt>
                <c:pt idx="25">
                  <c:v>33.020000000000003</c:v>
                </c:pt>
                <c:pt idx="26">
                  <c:v>36.050000000000004</c:v>
                </c:pt>
                <c:pt idx="27">
                  <c:v>31.521999999999998</c:v>
                </c:pt>
                <c:pt idx="28">
                  <c:v>34.823999999999991</c:v>
                </c:pt>
                <c:pt idx="29">
                  <c:v>29.974</c:v>
                </c:pt>
                <c:pt idx="30">
                  <c:v>11.549999999999997</c:v>
                </c:pt>
                <c:pt idx="31">
                  <c:v>6.1899999999999986</c:v>
                </c:pt>
              </c:numCache>
            </c:numRef>
          </c:yVal>
        </c:ser>
        <c:ser>
          <c:idx val="4"/>
          <c:order val="4"/>
          <c:tx>
            <c:v>TruCounts B fASW blank</c:v>
          </c:tx>
          <c:spPr>
            <a:ln w="47625">
              <a:noFill/>
            </a:ln>
          </c:spPr>
          <c:xVal>
            <c:numRef>
              <c:f>TruCounts!$D$2:$AI$2</c:f>
              <c:numCache>
                <c:formatCode>General</c:formatCode>
                <c:ptCount val="32"/>
                <c:pt idx="0">
                  <c:v>230</c:v>
                </c:pt>
                <c:pt idx="1">
                  <c:v>195</c:v>
                </c:pt>
                <c:pt idx="2">
                  <c:v>165</c:v>
                </c:pt>
                <c:pt idx="3">
                  <c:v>140</c:v>
                </c:pt>
                <c:pt idx="4">
                  <c:v>119</c:v>
                </c:pt>
                <c:pt idx="5">
                  <c:v>101</c:v>
                </c:pt>
                <c:pt idx="6">
                  <c:v>85.2</c:v>
                </c:pt>
                <c:pt idx="7">
                  <c:v>72.2</c:v>
                </c:pt>
                <c:pt idx="8">
                  <c:v>61.2</c:v>
                </c:pt>
                <c:pt idx="9">
                  <c:v>51.9</c:v>
                </c:pt>
                <c:pt idx="10">
                  <c:v>43.9</c:v>
                </c:pt>
                <c:pt idx="11">
                  <c:v>37.200000000000003</c:v>
                </c:pt>
                <c:pt idx="12">
                  <c:v>31.6</c:v>
                </c:pt>
                <c:pt idx="13">
                  <c:v>26.7</c:v>
                </c:pt>
                <c:pt idx="14">
                  <c:v>22.7</c:v>
                </c:pt>
                <c:pt idx="15">
                  <c:v>19.2</c:v>
                </c:pt>
                <c:pt idx="16">
                  <c:v>16.3</c:v>
                </c:pt>
                <c:pt idx="17">
                  <c:v>13.8</c:v>
                </c:pt>
                <c:pt idx="18">
                  <c:v>11.7</c:v>
                </c:pt>
                <c:pt idx="19">
                  <c:v>9.9</c:v>
                </c:pt>
                <c:pt idx="20">
                  <c:v>8.39</c:v>
                </c:pt>
                <c:pt idx="21">
                  <c:v>7.11</c:v>
                </c:pt>
                <c:pt idx="22">
                  <c:v>6.03</c:v>
                </c:pt>
                <c:pt idx="23">
                  <c:v>5.1100000000000003</c:v>
                </c:pt>
                <c:pt idx="24">
                  <c:v>4.33</c:v>
                </c:pt>
                <c:pt idx="25">
                  <c:v>3.67</c:v>
                </c:pt>
                <c:pt idx="26">
                  <c:v>3.11</c:v>
                </c:pt>
                <c:pt idx="27">
                  <c:v>2.63</c:v>
                </c:pt>
                <c:pt idx="28">
                  <c:v>2.23</c:v>
                </c:pt>
                <c:pt idx="29">
                  <c:v>1.89</c:v>
                </c:pt>
                <c:pt idx="30">
                  <c:v>1.6</c:v>
                </c:pt>
                <c:pt idx="31">
                  <c:v>1.36</c:v>
                </c:pt>
              </c:numCache>
            </c:numRef>
          </c:xVal>
          <c:yVal>
            <c:numRef>
              <c:f>TruCounts!$B$267:$AG$267</c:f>
              <c:numCache>
                <c:formatCode>General</c:formatCode>
                <c:ptCount val="32"/>
                <c:pt idx="0">
                  <c:v>23.75</c:v>
                </c:pt>
                <c:pt idx="1">
                  <c:v>33.666000000000004</c:v>
                </c:pt>
                <c:pt idx="2">
                  <c:v>27.418000000000003</c:v>
                </c:pt>
                <c:pt idx="3">
                  <c:v>30.756</c:v>
                </c:pt>
                <c:pt idx="4">
                  <c:v>25.73</c:v>
                </c:pt>
                <c:pt idx="5">
                  <c:v>31.364000000000001</c:v>
                </c:pt>
                <c:pt idx="6">
                  <c:v>30.281999999999993</c:v>
                </c:pt>
                <c:pt idx="7">
                  <c:v>34.79999999999999</c:v>
                </c:pt>
                <c:pt idx="8">
                  <c:v>32.200000000000003</c:v>
                </c:pt>
                <c:pt idx="9">
                  <c:v>39.558</c:v>
                </c:pt>
                <c:pt idx="10">
                  <c:v>37.043999999999997</c:v>
                </c:pt>
                <c:pt idx="11">
                  <c:v>41.995999999999988</c:v>
                </c:pt>
                <c:pt idx="12">
                  <c:v>45.193999999999996</c:v>
                </c:pt>
                <c:pt idx="13">
                  <c:v>51.022000000000006</c:v>
                </c:pt>
                <c:pt idx="14">
                  <c:v>61.694000000000003</c:v>
                </c:pt>
                <c:pt idx="15">
                  <c:v>54.915999999999997</c:v>
                </c:pt>
                <c:pt idx="16">
                  <c:v>60.234000000000016</c:v>
                </c:pt>
                <c:pt idx="17">
                  <c:v>47.163999999999994</c:v>
                </c:pt>
                <c:pt idx="18">
                  <c:v>62.132000000000019</c:v>
                </c:pt>
                <c:pt idx="19">
                  <c:v>46.47</c:v>
                </c:pt>
                <c:pt idx="20">
                  <c:v>62.41</c:v>
                </c:pt>
                <c:pt idx="21">
                  <c:v>48.176000000000002</c:v>
                </c:pt>
                <c:pt idx="22">
                  <c:v>82.700000000000017</c:v>
                </c:pt>
                <c:pt idx="23">
                  <c:v>37.169999999999995</c:v>
                </c:pt>
                <c:pt idx="24">
                  <c:v>54.048000000000023</c:v>
                </c:pt>
                <c:pt idx="25">
                  <c:v>31.377999999999997</c:v>
                </c:pt>
                <c:pt idx="26">
                  <c:v>33.130000000000003</c:v>
                </c:pt>
                <c:pt idx="27">
                  <c:v>29.294</c:v>
                </c:pt>
                <c:pt idx="28">
                  <c:v>31.550000000000004</c:v>
                </c:pt>
                <c:pt idx="29">
                  <c:v>27.305999999999994</c:v>
                </c:pt>
                <c:pt idx="30">
                  <c:v>8.8759999999999994</c:v>
                </c:pt>
                <c:pt idx="31">
                  <c:v>4.6479999999999979</c:v>
                </c:pt>
              </c:numCache>
            </c:numRef>
          </c:yVal>
        </c:ser>
        <c:ser>
          <c:idx val="5"/>
          <c:order val="5"/>
          <c:tx>
            <c:v>TruCounts B2 [49.5 cells/mL]</c:v>
          </c:tx>
          <c:spPr>
            <a:ln w="47625">
              <a:noFill/>
            </a:ln>
          </c:spPr>
          <c:xVal>
            <c:numRef>
              <c:f>TruCounts!$D$2:$AI$2</c:f>
              <c:numCache>
                <c:formatCode>General</c:formatCode>
                <c:ptCount val="32"/>
                <c:pt idx="0">
                  <c:v>230</c:v>
                </c:pt>
                <c:pt idx="1">
                  <c:v>195</c:v>
                </c:pt>
                <c:pt idx="2">
                  <c:v>165</c:v>
                </c:pt>
                <c:pt idx="3">
                  <c:v>140</c:v>
                </c:pt>
                <c:pt idx="4">
                  <c:v>119</c:v>
                </c:pt>
                <c:pt idx="5">
                  <c:v>101</c:v>
                </c:pt>
                <c:pt idx="6">
                  <c:v>85.2</c:v>
                </c:pt>
                <c:pt idx="7">
                  <c:v>72.2</c:v>
                </c:pt>
                <c:pt idx="8">
                  <c:v>61.2</c:v>
                </c:pt>
                <c:pt idx="9">
                  <c:v>51.9</c:v>
                </c:pt>
                <c:pt idx="10">
                  <c:v>43.9</c:v>
                </c:pt>
                <c:pt idx="11">
                  <c:v>37.200000000000003</c:v>
                </c:pt>
                <c:pt idx="12">
                  <c:v>31.6</c:v>
                </c:pt>
                <c:pt idx="13">
                  <c:v>26.7</c:v>
                </c:pt>
                <c:pt idx="14">
                  <c:v>22.7</c:v>
                </c:pt>
                <c:pt idx="15">
                  <c:v>19.2</c:v>
                </c:pt>
                <c:pt idx="16">
                  <c:v>16.3</c:v>
                </c:pt>
                <c:pt idx="17">
                  <c:v>13.8</c:v>
                </c:pt>
                <c:pt idx="18">
                  <c:v>11.7</c:v>
                </c:pt>
                <c:pt idx="19">
                  <c:v>9.9</c:v>
                </c:pt>
                <c:pt idx="20">
                  <c:v>8.39</c:v>
                </c:pt>
                <c:pt idx="21">
                  <c:v>7.11</c:v>
                </c:pt>
                <c:pt idx="22">
                  <c:v>6.03</c:v>
                </c:pt>
                <c:pt idx="23">
                  <c:v>5.1100000000000003</c:v>
                </c:pt>
                <c:pt idx="24">
                  <c:v>4.33</c:v>
                </c:pt>
                <c:pt idx="25">
                  <c:v>3.67</c:v>
                </c:pt>
                <c:pt idx="26">
                  <c:v>3.11</c:v>
                </c:pt>
                <c:pt idx="27">
                  <c:v>2.63</c:v>
                </c:pt>
                <c:pt idx="28">
                  <c:v>2.23</c:v>
                </c:pt>
                <c:pt idx="29">
                  <c:v>1.89</c:v>
                </c:pt>
                <c:pt idx="30">
                  <c:v>1.6</c:v>
                </c:pt>
                <c:pt idx="31">
                  <c:v>1.36</c:v>
                </c:pt>
              </c:numCache>
            </c:numRef>
          </c:xVal>
          <c:yVal>
            <c:numRef>
              <c:f>TruCounts!$B$320:$AG$320</c:f>
              <c:numCache>
                <c:formatCode>General</c:formatCode>
                <c:ptCount val="32"/>
                <c:pt idx="0">
                  <c:v>1313.57</c:v>
                </c:pt>
                <c:pt idx="1">
                  <c:v>206.47200000000001</c:v>
                </c:pt>
                <c:pt idx="2">
                  <c:v>353.47399999999999</c:v>
                </c:pt>
                <c:pt idx="3">
                  <c:v>505.63400000000001</c:v>
                </c:pt>
                <c:pt idx="4">
                  <c:v>180.614</c:v>
                </c:pt>
                <c:pt idx="5">
                  <c:v>55.323999999999998</c:v>
                </c:pt>
                <c:pt idx="6">
                  <c:v>68.504000000000005</c:v>
                </c:pt>
                <c:pt idx="7">
                  <c:v>51.54</c:v>
                </c:pt>
                <c:pt idx="8">
                  <c:v>51.38</c:v>
                </c:pt>
                <c:pt idx="9">
                  <c:v>47.672000000000004</c:v>
                </c:pt>
                <c:pt idx="10">
                  <c:v>47.386000000000003</c:v>
                </c:pt>
                <c:pt idx="11">
                  <c:v>48.165999999999997</c:v>
                </c:pt>
                <c:pt idx="12">
                  <c:v>51.25</c:v>
                </c:pt>
                <c:pt idx="13">
                  <c:v>55.706000000000003</c:v>
                </c:pt>
                <c:pt idx="14">
                  <c:v>65.994</c:v>
                </c:pt>
                <c:pt idx="15">
                  <c:v>59.718000000000004</c:v>
                </c:pt>
                <c:pt idx="16">
                  <c:v>65.576000000000008</c:v>
                </c:pt>
                <c:pt idx="17">
                  <c:v>54.211999999999989</c:v>
                </c:pt>
                <c:pt idx="18">
                  <c:v>69.733999999999995</c:v>
                </c:pt>
                <c:pt idx="19">
                  <c:v>55.933999999999997</c:v>
                </c:pt>
                <c:pt idx="20">
                  <c:v>70.751999999999995</c:v>
                </c:pt>
                <c:pt idx="21">
                  <c:v>59.85</c:v>
                </c:pt>
                <c:pt idx="22">
                  <c:v>96.717999999999989</c:v>
                </c:pt>
                <c:pt idx="23">
                  <c:v>48.626000000000005</c:v>
                </c:pt>
                <c:pt idx="24">
                  <c:v>66.256</c:v>
                </c:pt>
                <c:pt idx="25">
                  <c:v>41.741999999999997</c:v>
                </c:pt>
                <c:pt idx="26">
                  <c:v>43.256</c:v>
                </c:pt>
                <c:pt idx="27">
                  <c:v>39.18</c:v>
                </c:pt>
                <c:pt idx="28">
                  <c:v>40.69</c:v>
                </c:pt>
                <c:pt idx="29">
                  <c:v>36.554000000000002</c:v>
                </c:pt>
                <c:pt idx="30">
                  <c:v>16.12</c:v>
                </c:pt>
                <c:pt idx="31">
                  <c:v>9.3659999999999997</c:v>
                </c:pt>
              </c:numCache>
            </c:numRef>
          </c:yVal>
        </c:ser>
        <c:ser>
          <c:idx val="6"/>
          <c:order val="6"/>
          <c:tx>
            <c:v>TruCounts B3 [98.04 cells/mL]</c:v>
          </c:tx>
          <c:spPr>
            <a:ln w="47625">
              <a:noFill/>
            </a:ln>
          </c:spPr>
          <c:xVal>
            <c:numRef>
              <c:f>TruCounts!$D$2:$AI$2</c:f>
              <c:numCache>
                <c:formatCode>General</c:formatCode>
                <c:ptCount val="32"/>
                <c:pt idx="0">
                  <c:v>230</c:v>
                </c:pt>
                <c:pt idx="1">
                  <c:v>195</c:v>
                </c:pt>
                <c:pt idx="2">
                  <c:v>165</c:v>
                </c:pt>
                <c:pt idx="3">
                  <c:v>140</c:v>
                </c:pt>
                <c:pt idx="4">
                  <c:v>119</c:v>
                </c:pt>
                <c:pt idx="5">
                  <c:v>101</c:v>
                </c:pt>
                <c:pt idx="6">
                  <c:v>85.2</c:v>
                </c:pt>
                <c:pt idx="7">
                  <c:v>72.2</c:v>
                </c:pt>
                <c:pt idx="8">
                  <c:v>61.2</c:v>
                </c:pt>
                <c:pt idx="9">
                  <c:v>51.9</c:v>
                </c:pt>
                <c:pt idx="10">
                  <c:v>43.9</c:v>
                </c:pt>
                <c:pt idx="11">
                  <c:v>37.200000000000003</c:v>
                </c:pt>
                <c:pt idx="12">
                  <c:v>31.6</c:v>
                </c:pt>
                <c:pt idx="13">
                  <c:v>26.7</c:v>
                </c:pt>
                <c:pt idx="14">
                  <c:v>22.7</c:v>
                </c:pt>
                <c:pt idx="15">
                  <c:v>19.2</c:v>
                </c:pt>
                <c:pt idx="16">
                  <c:v>16.3</c:v>
                </c:pt>
                <c:pt idx="17">
                  <c:v>13.8</c:v>
                </c:pt>
                <c:pt idx="18">
                  <c:v>11.7</c:v>
                </c:pt>
                <c:pt idx="19">
                  <c:v>9.9</c:v>
                </c:pt>
                <c:pt idx="20">
                  <c:v>8.39</c:v>
                </c:pt>
                <c:pt idx="21">
                  <c:v>7.11</c:v>
                </c:pt>
                <c:pt idx="22">
                  <c:v>6.03</c:v>
                </c:pt>
                <c:pt idx="23">
                  <c:v>5.1100000000000003</c:v>
                </c:pt>
                <c:pt idx="24">
                  <c:v>4.33</c:v>
                </c:pt>
                <c:pt idx="25">
                  <c:v>3.67</c:v>
                </c:pt>
                <c:pt idx="26">
                  <c:v>3.11</c:v>
                </c:pt>
                <c:pt idx="27">
                  <c:v>2.63</c:v>
                </c:pt>
                <c:pt idx="28">
                  <c:v>2.23</c:v>
                </c:pt>
                <c:pt idx="29">
                  <c:v>1.89</c:v>
                </c:pt>
                <c:pt idx="30">
                  <c:v>1.6</c:v>
                </c:pt>
                <c:pt idx="31">
                  <c:v>1.36</c:v>
                </c:pt>
              </c:numCache>
            </c:numRef>
          </c:xVal>
          <c:yVal>
            <c:numRef>
              <c:f>TruCounts!$B$373:$AG$373</c:f>
              <c:numCache>
                <c:formatCode>General</c:formatCode>
                <c:ptCount val="32"/>
                <c:pt idx="0">
                  <c:v>382.65000000000009</c:v>
                </c:pt>
                <c:pt idx="1">
                  <c:v>467.28399999999993</c:v>
                </c:pt>
                <c:pt idx="2">
                  <c:v>357.64799999999997</c:v>
                </c:pt>
                <c:pt idx="3">
                  <c:v>262.726</c:v>
                </c:pt>
                <c:pt idx="4">
                  <c:v>65.463999999999984</c:v>
                </c:pt>
                <c:pt idx="5">
                  <c:v>57.896000000000001</c:v>
                </c:pt>
                <c:pt idx="6">
                  <c:v>59.710000000000008</c:v>
                </c:pt>
                <c:pt idx="7">
                  <c:v>46.802000000000007</c:v>
                </c:pt>
                <c:pt idx="8">
                  <c:v>42.888000000000005</c:v>
                </c:pt>
                <c:pt idx="9">
                  <c:v>44.14</c:v>
                </c:pt>
                <c:pt idx="10">
                  <c:v>41.847999999999999</c:v>
                </c:pt>
                <c:pt idx="11">
                  <c:v>44.981999999999999</c:v>
                </c:pt>
                <c:pt idx="12">
                  <c:v>47.694000000000003</c:v>
                </c:pt>
                <c:pt idx="13">
                  <c:v>52.786000000000016</c:v>
                </c:pt>
                <c:pt idx="14">
                  <c:v>63.118000000000009</c:v>
                </c:pt>
                <c:pt idx="15">
                  <c:v>56.638000000000005</c:v>
                </c:pt>
                <c:pt idx="16">
                  <c:v>62.015999999999991</c:v>
                </c:pt>
                <c:pt idx="17">
                  <c:v>50.164000000000009</c:v>
                </c:pt>
                <c:pt idx="18">
                  <c:v>65.14200000000001</c:v>
                </c:pt>
                <c:pt idx="19">
                  <c:v>51.005999999999986</c:v>
                </c:pt>
                <c:pt idx="20">
                  <c:v>66.182000000000002</c:v>
                </c:pt>
                <c:pt idx="21">
                  <c:v>54.383999999999993</c:v>
                </c:pt>
                <c:pt idx="22">
                  <c:v>89.510000000000019</c:v>
                </c:pt>
                <c:pt idx="23">
                  <c:v>42.981999999999999</c:v>
                </c:pt>
                <c:pt idx="24">
                  <c:v>60.992000000000019</c:v>
                </c:pt>
                <c:pt idx="25">
                  <c:v>36.24</c:v>
                </c:pt>
                <c:pt idx="26">
                  <c:v>38.336000000000006</c:v>
                </c:pt>
                <c:pt idx="27">
                  <c:v>33.595999999999997</c:v>
                </c:pt>
                <c:pt idx="28">
                  <c:v>35.745999999999988</c:v>
                </c:pt>
                <c:pt idx="29">
                  <c:v>31.158000000000001</c:v>
                </c:pt>
                <c:pt idx="30">
                  <c:v>12.006000000000002</c:v>
                </c:pt>
                <c:pt idx="31">
                  <c:v>6.7580000000000009</c:v>
                </c:pt>
              </c:numCache>
            </c:numRef>
          </c:yVal>
        </c:ser>
        <c:ser>
          <c:idx val="7"/>
          <c:order val="7"/>
          <c:tx>
            <c:v>TruCounts B4 [145.6 cells/mL]</c:v>
          </c:tx>
          <c:spPr>
            <a:ln w="47625">
              <a:noFill/>
            </a:ln>
          </c:spPr>
          <c:xVal>
            <c:numRef>
              <c:f>TruCounts!$D$2:$AI$2</c:f>
              <c:numCache>
                <c:formatCode>General</c:formatCode>
                <c:ptCount val="32"/>
                <c:pt idx="0">
                  <c:v>230</c:v>
                </c:pt>
                <c:pt idx="1">
                  <c:v>195</c:v>
                </c:pt>
                <c:pt idx="2">
                  <c:v>165</c:v>
                </c:pt>
                <c:pt idx="3">
                  <c:v>140</c:v>
                </c:pt>
                <c:pt idx="4">
                  <c:v>119</c:v>
                </c:pt>
                <c:pt idx="5">
                  <c:v>101</c:v>
                </c:pt>
                <c:pt idx="6">
                  <c:v>85.2</c:v>
                </c:pt>
                <c:pt idx="7">
                  <c:v>72.2</c:v>
                </c:pt>
                <c:pt idx="8">
                  <c:v>61.2</c:v>
                </c:pt>
                <c:pt idx="9">
                  <c:v>51.9</c:v>
                </c:pt>
                <c:pt idx="10">
                  <c:v>43.9</c:v>
                </c:pt>
                <c:pt idx="11">
                  <c:v>37.200000000000003</c:v>
                </c:pt>
                <c:pt idx="12">
                  <c:v>31.6</c:v>
                </c:pt>
                <c:pt idx="13">
                  <c:v>26.7</c:v>
                </c:pt>
                <c:pt idx="14">
                  <c:v>22.7</c:v>
                </c:pt>
                <c:pt idx="15">
                  <c:v>19.2</c:v>
                </c:pt>
                <c:pt idx="16">
                  <c:v>16.3</c:v>
                </c:pt>
                <c:pt idx="17">
                  <c:v>13.8</c:v>
                </c:pt>
                <c:pt idx="18">
                  <c:v>11.7</c:v>
                </c:pt>
                <c:pt idx="19">
                  <c:v>9.9</c:v>
                </c:pt>
                <c:pt idx="20">
                  <c:v>8.39</c:v>
                </c:pt>
                <c:pt idx="21">
                  <c:v>7.11</c:v>
                </c:pt>
                <c:pt idx="22">
                  <c:v>6.03</c:v>
                </c:pt>
                <c:pt idx="23">
                  <c:v>5.1100000000000003</c:v>
                </c:pt>
                <c:pt idx="24">
                  <c:v>4.33</c:v>
                </c:pt>
                <c:pt idx="25">
                  <c:v>3.67</c:v>
                </c:pt>
                <c:pt idx="26">
                  <c:v>3.11</c:v>
                </c:pt>
                <c:pt idx="27">
                  <c:v>2.63</c:v>
                </c:pt>
                <c:pt idx="28">
                  <c:v>2.23</c:v>
                </c:pt>
                <c:pt idx="29">
                  <c:v>1.89</c:v>
                </c:pt>
                <c:pt idx="30">
                  <c:v>1.6</c:v>
                </c:pt>
                <c:pt idx="31">
                  <c:v>1.36</c:v>
                </c:pt>
              </c:numCache>
            </c:numRef>
          </c:xVal>
          <c:yVal>
            <c:numRef>
              <c:f>TruCounts!$B$426:$AG$426</c:f>
              <c:numCache>
                <c:formatCode>General</c:formatCode>
                <c:ptCount val="32"/>
                <c:pt idx="0">
                  <c:v>645.73999999999978</c:v>
                </c:pt>
                <c:pt idx="1">
                  <c:v>43.791999999999987</c:v>
                </c:pt>
                <c:pt idx="2">
                  <c:v>54.000000000000007</c:v>
                </c:pt>
                <c:pt idx="3">
                  <c:v>136.70600000000002</c:v>
                </c:pt>
                <c:pt idx="4">
                  <c:v>66.081999999999979</c:v>
                </c:pt>
                <c:pt idx="5">
                  <c:v>35.01400000000001</c:v>
                </c:pt>
                <c:pt idx="6">
                  <c:v>35.836000000000006</c:v>
                </c:pt>
                <c:pt idx="7">
                  <c:v>39.840000000000011</c:v>
                </c:pt>
                <c:pt idx="8">
                  <c:v>35.095999999999997</c:v>
                </c:pt>
                <c:pt idx="9">
                  <c:v>40.626000000000005</c:v>
                </c:pt>
                <c:pt idx="10">
                  <c:v>38.103999999999999</c:v>
                </c:pt>
                <c:pt idx="11">
                  <c:v>42.231999999999992</c:v>
                </c:pt>
                <c:pt idx="12">
                  <c:v>45.012</c:v>
                </c:pt>
                <c:pt idx="13">
                  <c:v>51.377999999999993</c:v>
                </c:pt>
                <c:pt idx="14">
                  <c:v>61.396000000000015</c:v>
                </c:pt>
                <c:pt idx="15">
                  <c:v>55.466000000000001</c:v>
                </c:pt>
                <c:pt idx="16">
                  <c:v>60.732000000000028</c:v>
                </c:pt>
                <c:pt idx="17">
                  <c:v>48.045999999999992</c:v>
                </c:pt>
                <c:pt idx="18">
                  <c:v>63.512000000000008</c:v>
                </c:pt>
                <c:pt idx="19">
                  <c:v>49.807999999999993</c:v>
                </c:pt>
                <c:pt idx="20">
                  <c:v>64.602000000000004</c:v>
                </c:pt>
                <c:pt idx="21">
                  <c:v>52.794000000000004</c:v>
                </c:pt>
                <c:pt idx="22">
                  <c:v>87.180000000000021</c:v>
                </c:pt>
                <c:pt idx="23">
                  <c:v>41.668000000000013</c:v>
                </c:pt>
                <c:pt idx="24">
                  <c:v>58.805999999999997</c:v>
                </c:pt>
                <c:pt idx="25">
                  <c:v>34.83</c:v>
                </c:pt>
                <c:pt idx="26">
                  <c:v>36.076000000000008</c:v>
                </c:pt>
                <c:pt idx="27">
                  <c:v>31.32800000000001</c:v>
                </c:pt>
                <c:pt idx="28">
                  <c:v>33.326000000000001</c:v>
                </c:pt>
                <c:pt idx="29">
                  <c:v>28.75</c:v>
                </c:pt>
                <c:pt idx="30">
                  <c:v>9.8079999999999998</c:v>
                </c:pt>
                <c:pt idx="31">
                  <c:v>5.2299999999999978</c:v>
                </c:pt>
              </c:numCache>
            </c:numRef>
          </c:yVal>
        </c:ser>
        <c:ser>
          <c:idx val="8"/>
          <c:order val="8"/>
          <c:tx>
            <c:v>TruCounts C fASW</c:v>
          </c:tx>
          <c:spPr>
            <a:ln w="47625">
              <a:noFill/>
            </a:ln>
          </c:spPr>
          <c:xVal>
            <c:numRef>
              <c:f>TruCounts!$D$2:$AI$2</c:f>
              <c:numCache>
                <c:formatCode>General</c:formatCode>
                <c:ptCount val="32"/>
                <c:pt idx="0">
                  <c:v>230</c:v>
                </c:pt>
                <c:pt idx="1">
                  <c:v>195</c:v>
                </c:pt>
                <c:pt idx="2">
                  <c:v>165</c:v>
                </c:pt>
                <c:pt idx="3">
                  <c:v>140</c:v>
                </c:pt>
                <c:pt idx="4">
                  <c:v>119</c:v>
                </c:pt>
                <c:pt idx="5">
                  <c:v>101</c:v>
                </c:pt>
                <c:pt idx="6">
                  <c:v>85.2</c:v>
                </c:pt>
                <c:pt idx="7">
                  <c:v>72.2</c:v>
                </c:pt>
                <c:pt idx="8">
                  <c:v>61.2</c:v>
                </c:pt>
                <c:pt idx="9">
                  <c:v>51.9</c:v>
                </c:pt>
                <c:pt idx="10">
                  <c:v>43.9</c:v>
                </c:pt>
                <c:pt idx="11">
                  <c:v>37.200000000000003</c:v>
                </c:pt>
                <c:pt idx="12">
                  <c:v>31.6</c:v>
                </c:pt>
                <c:pt idx="13">
                  <c:v>26.7</c:v>
                </c:pt>
                <c:pt idx="14">
                  <c:v>22.7</c:v>
                </c:pt>
                <c:pt idx="15">
                  <c:v>19.2</c:v>
                </c:pt>
                <c:pt idx="16">
                  <c:v>16.3</c:v>
                </c:pt>
                <c:pt idx="17">
                  <c:v>13.8</c:v>
                </c:pt>
                <c:pt idx="18">
                  <c:v>11.7</c:v>
                </c:pt>
                <c:pt idx="19">
                  <c:v>9.9</c:v>
                </c:pt>
                <c:pt idx="20">
                  <c:v>8.39</c:v>
                </c:pt>
                <c:pt idx="21">
                  <c:v>7.11</c:v>
                </c:pt>
                <c:pt idx="22">
                  <c:v>6.03</c:v>
                </c:pt>
                <c:pt idx="23">
                  <c:v>5.1100000000000003</c:v>
                </c:pt>
                <c:pt idx="24">
                  <c:v>4.33</c:v>
                </c:pt>
                <c:pt idx="25">
                  <c:v>3.67</c:v>
                </c:pt>
                <c:pt idx="26">
                  <c:v>3.11</c:v>
                </c:pt>
                <c:pt idx="27">
                  <c:v>2.63</c:v>
                </c:pt>
                <c:pt idx="28">
                  <c:v>2.23</c:v>
                </c:pt>
                <c:pt idx="29">
                  <c:v>1.89</c:v>
                </c:pt>
                <c:pt idx="30">
                  <c:v>1.6</c:v>
                </c:pt>
                <c:pt idx="31">
                  <c:v>1.36</c:v>
                </c:pt>
              </c:numCache>
            </c:numRef>
          </c:xVal>
          <c:yVal>
            <c:numRef>
              <c:f>TruCounts!$B$479:$AG$479</c:f>
              <c:numCache>
                <c:formatCode>General</c:formatCode>
                <c:ptCount val="32"/>
                <c:pt idx="0">
                  <c:v>23.780000000000005</c:v>
                </c:pt>
                <c:pt idx="1">
                  <c:v>34.344000000000001</c:v>
                </c:pt>
                <c:pt idx="2">
                  <c:v>27.7</c:v>
                </c:pt>
                <c:pt idx="3">
                  <c:v>31.176000000000002</c:v>
                </c:pt>
                <c:pt idx="4">
                  <c:v>25.925999999999998</c:v>
                </c:pt>
                <c:pt idx="5">
                  <c:v>32.293999999999997</c:v>
                </c:pt>
                <c:pt idx="6">
                  <c:v>30.803999999999995</c:v>
                </c:pt>
                <c:pt idx="7">
                  <c:v>35.522000000000013</c:v>
                </c:pt>
                <c:pt idx="8">
                  <c:v>33.533999999999999</c:v>
                </c:pt>
                <c:pt idx="9">
                  <c:v>40.69</c:v>
                </c:pt>
                <c:pt idx="10">
                  <c:v>38.635999999999989</c:v>
                </c:pt>
                <c:pt idx="11">
                  <c:v>44.04000000000002</c:v>
                </c:pt>
                <c:pt idx="12">
                  <c:v>47.410000000000018</c:v>
                </c:pt>
                <c:pt idx="13">
                  <c:v>54.310000000000009</c:v>
                </c:pt>
                <c:pt idx="14">
                  <c:v>65.507999999999981</c:v>
                </c:pt>
                <c:pt idx="15">
                  <c:v>59.841999999999992</c:v>
                </c:pt>
                <c:pt idx="16">
                  <c:v>65.563999999999993</c:v>
                </c:pt>
                <c:pt idx="17">
                  <c:v>54.244</c:v>
                </c:pt>
                <c:pt idx="18">
                  <c:v>69.360000000000014</c:v>
                </c:pt>
                <c:pt idx="19">
                  <c:v>56.256</c:v>
                </c:pt>
                <c:pt idx="20">
                  <c:v>71.096000000000004</c:v>
                </c:pt>
                <c:pt idx="21">
                  <c:v>59.911999999999992</c:v>
                </c:pt>
                <c:pt idx="22">
                  <c:v>94.586000000000027</c:v>
                </c:pt>
                <c:pt idx="23">
                  <c:v>46.20600000000001</c:v>
                </c:pt>
                <c:pt idx="24">
                  <c:v>62.777999999999999</c:v>
                </c:pt>
                <c:pt idx="25">
                  <c:v>37.681999999999995</c:v>
                </c:pt>
                <c:pt idx="26">
                  <c:v>38.632000000000012</c:v>
                </c:pt>
                <c:pt idx="27">
                  <c:v>33.531999999999996</c:v>
                </c:pt>
                <c:pt idx="28">
                  <c:v>35.373999999999995</c:v>
                </c:pt>
                <c:pt idx="29">
                  <c:v>30.440000000000008</c:v>
                </c:pt>
                <c:pt idx="30">
                  <c:v>11.330000000000002</c:v>
                </c:pt>
                <c:pt idx="31">
                  <c:v>6.1119999999999983</c:v>
                </c:pt>
              </c:numCache>
            </c:numRef>
          </c:yVal>
        </c:ser>
        <c:ser>
          <c:idx val="9"/>
          <c:order val="9"/>
          <c:tx>
            <c:v>TruCounts C2 [49.5 cells/mL]</c:v>
          </c:tx>
          <c:spPr>
            <a:ln w="47625">
              <a:noFill/>
            </a:ln>
          </c:spPr>
          <c:xVal>
            <c:numRef>
              <c:f>TruCounts!$D$2:$AI$2</c:f>
              <c:numCache>
                <c:formatCode>General</c:formatCode>
                <c:ptCount val="32"/>
                <c:pt idx="0">
                  <c:v>230</c:v>
                </c:pt>
                <c:pt idx="1">
                  <c:v>195</c:v>
                </c:pt>
                <c:pt idx="2">
                  <c:v>165</c:v>
                </c:pt>
                <c:pt idx="3">
                  <c:v>140</c:v>
                </c:pt>
                <c:pt idx="4">
                  <c:v>119</c:v>
                </c:pt>
                <c:pt idx="5">
                  <c:v>101</c:v>
                </c:pt>
                <c:pt idx="6">
                  <c:v>85.2</c:v>
                </c:pt>
                <c:pt idx="7">
                  <c:v>72.2</c:v>
                </c:pt>
                <c:pt idx="8">
                  <c:v>61.2</c:v>
                </c:pt>
                <c:pt idx="9">
                  <c:v>51.9</c:v>
                </c:pt>
                <c:pt idx="10">
                  <c:v>43.9</c:v>
                </c:pt>
                <c:pt idx="11">
                  <c:v>37.200000000000003</c:v>
                </c:pt>
                <c:pt idx="12">
                  <c:v>31.6</c:v>
                </c:pt>
                <c:pt idx="13">
                  <c:v>26.7</c:v>
                </c:pt>
                <c:pt idx="14">
                  <c:v>22.7</c:v>
                </c:pt>
                <c:pt idx="15">
                  <c:v>19.2</c:v>
                </c:pt>
                <c:pt idx="16">
                  <c:v>16.3</c:v>
                </c:pt>
                <c:pt idx="17">
                  <c:v>13.8</c:v>
                </c:pt>
                <c:pt idx="18">
                  <c:v>11.7</c:v>
                </c:pt>
                <c:pt idx="19">
                  <c:v>9.9</c:v>
                </c:pt>
                <c:pt idx="20">
                  <c:v>8.39</c:v>
                </c:pt>
                <c:pt idx="21">
                  <c:v>7.11</c:v>
                </c:pt>
                <c:pt idx="22">
                  <c:v>6.03</c:v>
                </c:pt>
                <c:pt idx="23">
                  <c:v>5.1100000000000003</c:v>
                </c:pt>
                <c:pt idx="24">
                  <c:v>4.33</c:v>
                </c:pt>
                <c:pt idx="25">
                  <c:v>3.67</c:v>
                </c:pt>
                <c:pt idx="26">
                  <c:v>3.11</c:v>
                </c:pt>
                <c:pt idx="27">
                  <c:v>2.63</c:v>
                </c:pt>
                <c:pt idx="28">
                  <c:v>2.23</c:v>
                </c:pt>
                <c:pt idx="29">
                  <c:v>1.89</c:v>
                </c:pt>
                <c:pt idx="30">
                  <c:v>1.6</c:v>
                </c:pt>
                <c:pt idx="31">
                  <c:v>1.36</c:v>
                </c:pt>
              </c:numCache>
            </c:numRef>
          </c:xVal>
          <c:yVal>
            <c:numRef>
              <c:f>TruCounts!$B$532:$AG$532</c:f>
              <c:numCache>
                <c:formatCode>General</c:formatCode>
                <c:ptCount val="32"/>
                <c:pt idx="0">
                  <c:v>872.98599999999988</c:v>
                </c:pt>
                <c:pt idx="1">
                  <c:v>226.49799999999999</c:v>
                </c:pt>
                <c:pt idx="2">
                  <c:v>234.88400000000001</c:v>
                </c:pt>
                <c:pt idx="3">
                  <c:v>383.952</c:v>
                </c:pt>
                <c:pt idx="4">
                  <c:v>85.68</c:v>
                </c:pt>
                <c:pt idx="5">
                  <c:v>48.211999999999996</c:v>
                </c:pt>
                <c:pt idx="6">
                  <c:v>47.582000000000001</c:v>
                </c:pt>
                <c:pt idx="7">
                  <c:v>48.423999999999999</c:v>
                </c:pt>
                <c:pt idx="8">
                  <c:v>39.83</c:v>
                </c:pt>
                <c:pt idx="9">
                  <c:v>45.404000000000003</c:v>
                </c:pt>
                <c:pt idx="10">
                  <c:v>41.18</c:v>
                </c:pt>
                <c:pt idx="11">
                  <c:v>46.862000000000009</c:v>
                </c:pt>
                <c:pt idx="12">
                  <c:v>48.934000000000005</c:v>
                </c:pt>
                <c:pt idx="13">
                  <c:v>56.504000000000005</c:v>
                </c:pt>
                <c:pt idx="14">
                  <c:v>67.290000000000006</c:v>
                </c:pt>
                <c:pt idx="15">
                  <c:v>62.59</c:v>
                </c:pt>
                <c:pt idx="16">
                  <c:v>68.498000000000005</c:v>
                </c:pt>
                <c:pt idx="17">
                  <c:v>59.24</c:v>
                </c:pt>
                <c:pt idx="18">
                  <c:v>74.055999999999997</c:v>
                </c:pt>
                <c:pt idx="19">
                  <c:v>64.305999999999997</c:v>
                </c:pt>
                <c:pt idx="20">
                  <c:v>77.353999999999999</c:v>
                </c:pt>
                <c:pt idx="21">
                  <c:v>72.084000000000003</c:v>
                </c:pt>
                <c:pt idx="22">
                  <c:v>107.836</c:v>
                </c:pt>
                <c:pt idx="23">
                  <c:v>58.171999999999997</c:v>
                </c:pt>
                <c:pt idx="24">
                  <c:v>75.983999999999995</c:v>
                </c:pt>
                <c:pt idx="25">
                  <c:v>47.356000000000002</c:v>
                </c:pt>
                <c:pt idx="26">
                  <c:v>47.222000000000008</c:v>
                </c:pt>
                <c:pt idx="27">
                  <c:v>39.735999999999997</c:v>
                </c:pt>
                <c:pt idx="28">
                  <c:v>40.963999999999999</c:v>
                </c:pt>
                <c:pt idx="29">
                  <c:v>34.948</c:v>
                </c:pt>
                <c:pt idx="30">
                  <c:v>14.551999999999998</c:v>
                </c:pt>
                <c:pt idx="31">
                  <c:v>8.02</c:v>
                </c:pt>
              </c:numCache>
            </c:numRef>
          </c:yVal>
        </c:ser>
        <c:ser>
          <c:idx val="10"/>
          <c:order val="10"/>
          <c:tx>
            <c:v>TruCounts C3 [98.04 cells/mL]</c:v>
          </c:tx>
          <c:spPr>
            <a:ln w="47625">
              <a:noFill/>
            </a:ln>
          </c:spPr>
          <c:xVal>
            <c:numRef>
              <c:f>TruCounts!$D$2:$AI$2</c:f>
              <c:numCache>
                <c:formatCode>General</c:formatCode>
                <c:ptCount val="32"/>
                <c:pt idx="0">
                  <c:v>230</c:v>
                </c:pt>
                <c:pt idx="1">
                  <c:v>195</c:v>
                </c:pt>
                <c:pt idx="2">
                  <c:v>165</c:v>
                </c:pt>
                <c:pt idx="3">
                  <c:v>140</c:v>
                </c:pt>
                <c:pt idx="4">
                  <c:v>119</c:v>
                </c:pt>
                <c:pt idx="5">
                  <c:v>101</c:v>
                </c:pt>
                <c:pt idx="6">
                  <c:v>85.2</c:v>
                </c:pt>
                <c:pt idx="7">
                  <c:v>72.2</c:v>
                </c:pt>
                <c:pt idx="8">
                  <c:v>61.2</c:v>
                </c:pt>
                <c:pt idx="9">
                  <c:v>51.9</c:v>
                </c:pt>
                <c:pt idx="10">
                  <c:v>43.9</c:v>
                </c:pt>
                <c:pt idx="11">
                  <c:v>37.200000000000003</c:v>
                </c:pt>
                <c:pt idx="12">
                  <c:v>31.6</c:v>
                </c:pt>
                <c:pt idx="13">
                  <c:v>26.7</c:v>
                </c:pt>
                <c:pt idx="14">
                  <c:v>22.7</c:v>
                </c:pt>
                <c:pt idx="15">
                  <c:v>19.2</c:v>
                </c:pt>
                <c:pt idx="16">
                  <c:v>16.3</c:v>
                </c:pt>
                <c:pt idx="17">
                  <c:v>13.8</c:v>
                </c:pt>
                <c:pt idx="18">
                  <c:v>11.7</c:v>
                </c:pt>
                <c:pt idx="19">
                  <c:v>9.9</c:v>
                </c:pt>
                <c:pt idx="20">
                  <c:v>8.39</c:v>
                </c:pt>
                <c:pt idx="21">
                  <c:v>7.11</c:v>
                </c:pt>
                <c:pt idx="22">
                  <c:v>6.03</c:v>
                </c:pt>
                <c:pt idx="23">
                  <c:v>5.1100000000000003</c:v>
                </c:pt>
                <c:pt idx="24">
                  <c:v>4.33</c:v>
                </c:pt>
                <c:pt idx="25">
                  <c:v>3.67</c:v>
                </c:pt>
                <c:pt idx="26">
                  <c:v>3.11</c:v>
                </c:pt>
                <c:pt idx="27">
                  <c:v>2.63</c:v>
                </c:pt>
                <c:pt idx="28">
                  <c:v>2.23</c:v>
                </c:pt>
                <c:pt idx="29">
                  <c:v>1.89</c:v>
                </c:pt>
                <c:pt idx="30">
                  <c:v>1.6</c:v>
                </c:pt>
                <c:pt idx="31">
                  <c:v>1.36</c:v>
                </c:pt>
              </c:numCache>
            </c:numRef>
          </c:xVal>
          <c:yVal>
            <c:numRef>
              <c:f>TruCounts!$B$585:$AG$585</c:f>
              <c:numCache>
                <c:formatCode>General</c:formatCode>
                <c:ptCount val="32"/>
                <c:pt idx="0">
                  <c:v>1078.0819999999999</c:v>
                </c:pt>
                <c:pt idx="1">
                  <c:v>696.33800000000008</c:v>
                </c:pt>
                <c:pt idx="2">
                  <c:v>543.16599999999994</c:v>
                </c:pt>
                <c:pt idx="3">
                  <c:v>330.17199999999997</c:v>
                </c:pt>
                <c:pt idx="4">
                  <c:v>103.91200000000001</c:v>
                </c:pt>
                <c:pt idx="5">
                  <c:v>90.763999999999996</c:v>
                </c:pt>
                <c:pt idx="6">
                  <c:v>82.352000000000004</c:v>
                </c:pt>
                <c:pt idx="7">
                  <c:v>53.928000000000004</c:v>
                </c:pt>
                <c:pt idx="8">
                  <c:v>46.976000000000006</c:v>
                </c:pt>
                <c:pt idx="9">
                  <c:v>46.28</c:v>
                </c:pt>
                <c:pt idx="10">
                  <c:v>43.391999999999996</c:v>
                </c:pt>
                <c:pt idx="11">
                  <c:v>47.421999999999997</c:v>
                </c:pt>
                <c:pt idx="12">
                  <c:v>50.466000000000001</c:v>
                </c:pt>
                <c:pt idx="13">
                  <c:v>57.366000000000007</c:v>
                </c:pt>
                <c:pt idx="14">
                  <c:v>68.694000000000003</c:v>
                </c:pt>
                <c:pt idx="15">
                  <c:v>64</c:v>
                </c:pt>
                <c:pt idx="16">
                  <c:v>70.239999999999995</c:v>
                </c:pt>
                <c:pt idx="17">
                  <c:v>61.596000000000004</c:v>
                </c:pt>
                <c:pt idx="18">
                  <c:v>77.09</c:v>
                </c:pt>
                <c:pt idx="19">
                  <c:v>68.367999999999995</c:v>
                </c:pt>
                <c:pt idx="20">
                  <c:v>82.343999999999994</c:v>
                </c:pt>
                <c:pt idx="21">
                  <c:v>78.316000000000003</c:v>
                </c:pt>
                <c:pt idx="22">
                  <c:v>117.08</c:v>
                </c:pt>
                <c:pt idx="23">
                  <c:v>64.287999999999997</c:v>
                </c:pt>
                <c:pt idx="24">
                  <c:v>83.766000000000005</c:v>
                </c:pt>
                <c:pt idx="25">
                  <c:v>51.578000000000003</c:v>
                </c:pt>
                <c:pt idx="26">
                  <c:v>51.216000000000001</c:v>
                </c:pt>
                <c:pt idx="27">
                  <c:v>41.988</c:v>
                </c:pt>
                <c:pt idx="28">
                  <c:v>42.568000000000005</c:v>
                </c:pt>
                <c:pt idx="29">
                  <c:v>35.744</c:v>
                </c:pt>
                <c:pt idx="30">
                  <c:v>15.36</c:v>
                </c:pt>
                <c:pt idx="31">
                  <c:v>8.7360000000000007</c:v>
                </c:pt>
              </c:numCache>
            </c:numRef>
          </c:yVal>
        </c:ser>
        <c:ser>
          <c:idx val="11"/>
          <c:order val="11"/>
          <c:tx>
            <c:v>TruCounts C4 [145.6 cells/mL]</c:v>
          </c:tx>
          <c:spPr>
            <a:ln w="47625">
              <a:noFill/>
            </a:ln>
          </c:spPr>
          <c:xVal>
            <c:numRef>
              <c:f>TruCounts!$D$2:$AI$2</c:f>
              <c:numCache>
                <c:formatCode>General</c:formatCode>
                <c:ptCount val="32"/>
                <c:pt idx="0">
                  <c:v>230</c:v>
                </c:pt>
                <c:pt idx="1">
                  <c:v>195</c:v>
                </c:pt>
                <c:pt idx="2">
                  <c:v>165</c:v>
                </c:pt>
                <c:pt idx="3">
                  <c:v>140</c:v>
                </c:pt>
                <c:pt idx="4">
                  <c:v>119</c:v>
                </c:pt>
                <c:pt idx="5">
                  <c:v>101</c:v>
                </c:pt>
                <c:pt idx="6">
                  <c:v>85.2</c:v>
                </c:pt>
                <c:pt idx="7">
                  <c:v>72.2</c:v>
                </c:pt>
                <c:pt idx="8">
                  <c:v>61.2</c:v>
                </c:pt>
                <c:pt idx="9">
                  <c:v>51.9</c:v>
                </c:pt>
                <c:pt idx="10">
                  <c:v>43.9</c:v>
                </c:pt>
                <c:pt idx="11">
                  <c:v>37.200000000000003</c:v>
                </c:pt>
                <c:pt idx="12">
                  <c:v>31.6</c:v>
                </c:pt>
                <c:pt idx="13">
                  <c:v>26.7</c:v>
                </c:pt>
                <c:pt idx="14">
                  <c:v>22.7</c:v>
                </c:pt>
                <c:pt idx="15">
                  <c:v>19.2</c:v>
                </c:pt>
                <c:pt idx="16">
                  <c:v>16.3</c:v>
                </c:pt>
                <c:pt idx="17">
                  <c:v>13.8</c:v>
                </c:pt>
                <c:pt idx="18">
                  <c:v>11.7</c:v>
                </c:pt>
                <c:pt idx="19">
                  <c:v>9.9</c:v>
                </c:pt>
                <c:pt idx="20">
                  <c:v>8.39</c:v>
                </c:pt>
                <c:pt idx="21">
                  <c:v>7.11</c:v>
                </c:pt>
                <c:pt idx="22">
                  <c:v>6.03</c:v>
                </c:pt>
                <c:pt idx="23">
                  <c:v>5.1100000000000003</c:v>
                </c:pt>
                <c:pt idx="24">
                  <c:v>4.33</c:v>
                </c:pt>
                <c:pt idx="25">
                  <c:v>3.67</c:v>
                </c:pt>
                <c:pt idx="26">
                  <c:v>3.11</c:v>
                </c:pt>
                <c:pt idx="27">
                  <c:v>2.63</c:v>
                </c:pt>
                <c:pt idx="28">
                  <c:v>2.23</c:v>
                </c:pt>
                <c:pt idx="29">
                  <c:v>1.89</c:v>
                </c:pt>
                <c:pt idx="30">
                  <c:v>1.6</c:v>
                </c:pt>
                <c:pt idx="31">
                  <c:v>1.36</c:v>
                </c:pt>
              </c:numCache>
            </c:numRef>
          </c:xVal>
          <c:yVal>
            <c:numRef>
              <c:f>TruCounts!$B$639:$AG$639</c:f>
              <c:numCache>
                <c:formatCode>General</c:formatCode>
                <c:ptCount val="32"/>
                <c:pt idx="0">
                  <c:v>806.76470588235293</c:v>
                </c:pt>
                <c:pt idx="1">
                  <c:v>1405.9607843137255</c:v>
                </c:pt>
                <c:pt idx="2">
                  <c:v>806.76470588235293</c:v>
                </c:pt>
                <c:pt idx="3">
                  <c:v>523.9019607843137</c:v>
                </c:pt>
                <c:pt idx="4">
                  <c:v>93.039215686274517</c:v>
                </c:pt>
                <c:pt idx="5">
                  <c:v>126.27450980392157</c:v>
                </c:pt>
                <c:pt idx="6">
                  <c:v>81.098039215686271</c:v>
                </c:pt>
                <c:pt idx="7">
                  <c:v>59.882352941176471</c:v>
                </c:pt>
                <c:pt idx="8">
                  <c:v>48.725490196078432</c:v>
                </c:pt>
                <c:pt idx="9">
                  <c:v>48.352941176470587</c:v>
                </c:pt>
                <c:pt idx="10">
                  <c:v>45.666666666666664</c:v>
                </c:pt>
                <c:pt idx="11">
                  <c:v>48.764705882352942</c:v>
                </c:pt>
                <c:pt idx="12">
                  <c:v>52.019607843137258</c:v>
                </c:pt>
                <c:pt idx="13">
                  <c:v>58.274509803921568</c:v>
                </c:pt>
                <c:pt idx="14">
                  <c:v>70.509803921568633</c:v>
                </c:pt>
                <c:pt idx="15">
                  <c:v>65.333333333333329</c:v>
                </c:pt>
                <c:pt idx="16">
                  <c:v>72.803921568627445</c:v>
                </c:pt>
                <c:pt idx="17">
                  <c:v>63.647058823529413</c:v>
                </c:pt>
                <c:pt idx="18">
                  <c:v>80.588235294117652</c:v>
                </c:pt>
                <c:pt idx="19">
                  <c:v>71.862745098039213</c:v>
                </c:pt>
                <c:pt idx="20">
                  <c:v>87.411764705882348</c:v>
                </c:pt>
                <c:pt idx="21">
                  <c:v>83.764705882352942</c:v>
                </c:pt>
                <c:pt idx="22">
                  <c:v>125.98039215686275</c:v>
                </c:pt>
                <c:pt idx="23">
                  <c:v>69.745098039215691</c:v>
                </c:pt>
                <c:pt idx="24">
                  <c:v>91.019607843137251</c:v>
                </c:pt>
                <c:pt idx="25">
                  <c:v>56.294117647058826</c:v>
                </c:pt>
                <c:pt idx="26">
                  <c:v>55.274509803921568</c:v>
                </c:pt>
                <c:pt idx="27">
                  <c:v>45.156862745098039</c:v>
                </c:pt>
                <c:pt idx="28">
                  <c:v>44.411764705882355</c:v>
                </c:pt>
                <c:pt idx="29">
                  <c:v>37.627450980392155</c:v>
                </c:pt>
                <c:pt idx="30">
                  <c:v>16.294117647058822</c:v>
                </c:pt>
                <c:pt idx="31">
                  <c:v>9.8627450980392162</c:v>
                </c:pt>
              </c:numCache>
            </c:numRef>
          </c:yVal>
        </c:ser>
        <c:ser>
          <c:idx val="12"/>
          <c:order val="12"/>
          <c:tx>
            <c:v>TruCounts C5</c:v>
          </c:tx>
          <c:spPr>
            <a:ln w="47625">
              <a:noFill/>
            </a:ln>
          </c:spPr>
          <c:xVal>
            <c:numRef>
              <c:f>TruCounts!$D$2:$AI$2</c:f>
              <c:numCache>
                <c:formatCode>General</c:formatCode>
                <c:ptCount val="32"/>
                <c:pt idx="0">
                  <c:v>230</c:v>
                </c:pt>
                <c:pt idx="1">
                  <c:v>195</c:v>
                </c:pt>
                <c:pt idx="2">
                  <c:v>165</c:v>
                </c:pt>
                <c:pt idx="3">
                  <c:v>140</c:v>
                </c:pt>
                <c:pt idx="4">
                  <c:v>119</c:v>
                </c:pt>
                <c:pt idx="5">
                  <c:v>101</c:v>
                </c:pt>
                <c:pt idx="6">
                  <c:v>85.2</c:v>
                </c:pt>
                <c:pt idx="7">
                  <c:v>72.2</c:v>
                </c:pt>
                <c:pt idx="8">
                  <c:v>61.2</c:v>
                </c:pt>
                <c:pt idx="9">
                  <c:v>51.9</c:v>
                </c:pt>
                <c:pt idx="10">
                  <c:v>43.9</c:v>
                </c:pt>
                <c:pt idx="11">
                  <c:v>37.200000000000003</c:v>
                </c:pt>
                <c:pt idx="12">
                  <c:v>31.6</c:v>
                </c:pt>
                <c:pt idx="13">
                  <c:v>26.7</c:v>
                </c:pt>
                <c:pt idx="14">
                  <c:v>22.7</c:v>
                </c:pt>
                <c:pt idx="15">
                  <c:v>19.2</c:v>
                </c:pt>
                <c:pt idx="16">
                  <c:v>16.3</c:v>
                </c:pt>
                <c:pt idx="17">
                  <c:v>13.8</c:v>
                </c:pt>
                <c:pt idx="18">
                  <c:v>11.7</c:v>
                </c:pt>
                <c:pt idx="19">
                  <c:v>9.9</c:v>
                </c:pt>
                <c:pt idx="20">
                  <c:v>8.39</c:v>
                </c:pt>
                <c:pt idx="21">
                  <c:v>7.11</c:v>
                </c:pt>
                <c:pt idx="22">
                  <c:v>6.03</c:v>
                </c:pt>
                <c:pt idx="23">
                  <c:v>5.1100000000000003</c:v>
                </c:pt>
                <c:pt idx="24">
                  <c:v>4.33</c:v>
                </c:pt>
                <c:pt idx="25">
                  <c:v>3.67</c:v>
                </c:pt>
                <c:pt idx="26">
                  <c:v>3.11</c:v>
                </c:pt>
                <c:pt idx="27">
                  <c:v>2.63</c:v>
                </c:pt>
                <c:pt idx="28">
                  <c:v>2.23</c:v>
                </c:pt>
                <c:pt idx="29">
                  <c:v>1.89</c:v>
                </c:pt>
                <c:pt idx="30">
                  <c:v>1.6</c:v>
                </c:pt>
                <c:pt idx="31">
                  <c:v>1.36</c:v>
                </c:pt>
              </c:numCache>
            </c:numRef>
          </c:xVal>
          <c:yVal>
            <c:numRef>
              <c:f>TruCounts!$B$692:$AG$692</c:f>
              <c:numCache>
                <c:formatCode>General</c:formatCode>
                <c:ptCount val="32"/>
                <c:pt idx="0">
                  <c:v>202.76</c:v>
                </c:pt>
                <c:pt idx="1">
                  <c:v>328.17</c:v>
                </c:pt>
                <c:pt idx="2">
                  <c:v>274.42399999999992</c:v>
                </c:pt>
                <c:pt idx="3">
                  <c:v>92.645999999999987</c:v>
                </c:pt>
                <c:pt idx="4">
                  <c:v>40.837999999999994</c:v>
                </c:pt>
                <c:pt idx="5">
                  <c:v>53.393999999999998</c:v>
                </c:pt>
                <c:pt idx="6">
                  <c:v>50.648000000000003</c:v>
                </c:pt>
                <c:pt idx="7">
                  <c:v>40.801999999999992</c:v>
                </c:pt>
                <c:pt idx="8">
                  <c:v>39.231999999999992</c:v>
                </c:pt>
                <c:pt idx="9">
                  <c:v>43.645999999999994</c:v>
                </c:pt>
                <c:pt idx="10">
                  <c:v>41.288000000000004</c:v>
                </c:pt>
                <c:pt idx="11">
                  <c:v>47.204000000000015</c:v>
                </c:pt>
                <c:pt idx="12">
                  <c:v>49.647999999999982</c:v>
                </c:pt>
                <c:pt idx="13">
                  <c:v>57.26</c:v>
                </c:pt>
                <c:pt idx="14">
                  <c:v>68.813999999999993</c:v>
                </c:pt>
                <c:pt idx="15">
                  <c:v>64.423999999999992</c:v>
                </c:pt>
                <c:pt idx="16">
                  <c:v>70.301999999999992</c:v>
                </c:pt>
                <c:pt idx="17">
                  <c:v>61.079999999999991</c:v>
                </c:pt>
                <c:pt idx="18">
                  <c:v>77.616</c:v>
                </c:pt>
                <c:pt idx="19">
                  <c:v>68.366</c:v>
                </c:pt>
                <c:pt idx="20">
                  <c:v>84.127999999999986</c:v>
                </c:pt>
                <c:pt idx="21">
                  <c:v>79.425999999999988</c:v>
                </c:pt>
                <c:pt idx="22">
                  <c:v>121.46199999999999</c:v>
                </c:pt>
                <c:pt idx="23">
                  <c:v>66.13600000000001</c:v>
                </c:pt>
                <c:pt idx="24">
                  <c:v>87.234000000000009</c:v>
                </c:pt>
                <c:pt idx="25">
                  <c:v>52.816000000000003</c:v>
                </c:pt>
                <c:pt idx="26">
                  <c:v>51.688000000000002</c:v>
                </c:pt>
                <c:pt idx="27">
                  <c:v>41.092000000000006</c:v>
                </c:pt>
                <c:pt idx="28">
                  <c:v>41.033999999999999</c:v>
                </c:pt>
                <c:pt idx="29">
                  <c:v>33.992000000000004</c:v>
                </c:pt>
                <c:pt idx="30">
                  <c:v>13.543999999999997</c:v>
                </c:pt>
                <c:pt idx="31">
                  <c:v>7.932000000000003</c:v>
                </c:pt>
              </c:numCache>
            </c:numRef>
          </c:yVal>
        </c:ser>
        <c:ser>
          <c:idx val="13"/>
          <c:order val="13"/>
          <c:tx>
            <c:v>TruCounts C6</c:v>
          </c:tx>
          <c:spPr>
            <a:ln w="47625">
              <a:noFill/>
            </a:ln>
          </c:spPr>
          <c:xVal>
            <c:numRef>
              <c:f>TruCounts!$D$2:$AI$2</c:f>
              <c:numCache>
                <c:formatCode>General</c:formatCode>
                <c:ptCount val="32"/>
                <c:pt idx="0">
                  <c:v>230</c:v>
                </c:pt>
                <c:pt idx="1">
                  <c:v>195</c:v>
                </c:pt>
                <c:pt idx="2">
                  <c:v>165</c:v>
                </c:pt>
                <c:pt idx="3">
                  <c:v>140</c:v>
                </c:pt>
                <c:pt idx="4">
                  <c:v>119</c:v>
                </c:pt>
                <c:pt idx="5">
                  <c:v>101</c:v>
                </c:pt>
                <c:pt idx="6">
                  <c:v>85.2</c:v>
                </c:pt>
                <c:pt idx="7">
                  <c:v>72.2</c:v>
                </c:pt>
                <c:pt idx="8">
                  <c:v>61.2</c:v>
                </c:pt>
                <c:pt idx="9">
                  <c:v>51.9</c:v>
                </c:pt>
                <c:pt idx="10">
                  <c:v>43.9</c:v>
                </c:pt>
                <c:pt idx="11">
                  <c:v>37.200000000000003</c:v>
                </c:pt>
                <c:pt idx="12">
                  <c:v>31.6</c:v>
                </c:pt>
                <c:pt idx="13">
                  <c:v>26.7</c:v>
                </c:pt>
                <c:pt idx="14">
                  <c:v>22.7</c:v>
                </c:pt>
                <c:pt idx="15">
                  <c:v>19.2</c:v>
                </c:pt>
                <c:pt idx="16">
                  <c:v>16.3</c:v>
                </c:pt>
                <c:pt idx="17">
                  <c:v>13.8</c:v>
                </c:pt>
                <c:pt idx="18">
                  <c:v>11.7</c:v>
                </c:pt>
                <c:pt idx="19">
                  <c:v>9.9</c:v>
                </c:pt>
                <c:pt idx="20">
                  <c:v>8.39</c:v>
                </c:pt>
                <c:pt idx="21">
                  <c:v>7.11</c:v>
                </c:pt>
                <c:pt idx="22">
                  <c:v>6.03</c:v>
                </c:pt>
                <c:pt idx="23">
                  <c:v>5.1100000000000003</c:v>
                </c:pt>
                <c:pt idx="24">
                  <c:v>4.33</c:v>
                </c:pt>
                <c:pt idx="25">
                  <c:v>3.67</c:v>
                </c:pt>
                <c:pt idx="26">
                  <c:v>3.11</c:v>
                </c:pt>
                <c:pt idx="27">
                  <c:v>2.63</c:v>
                </c:pt>
                <c:pt idx="28">
                  <c:v>2.23</c:v>
                </c:pt>
                <c:pt idx="29">
                  <c:v>1.89</c:v>
                </c:pt>
                <c:pt idx="30">
                  <c:v>1.6</c:v>
                </c:pt>
                <c:pt idx="31">
                  <c:v>1.36</c:v>
                </c:pt>
              </c:numCache>
            </c:numRef>
          </c:xVal>
          <c:yVal>
            <c:numRef>
              <c:f>TruCounts!$B$745:$AG$745</c:f>
              <c:numCache>
                <c:formatCode>General</c:formatCode>
                <c:ptCount val="32"/>
                <c:pt idx="0">
                  <c:v>205.93200000000002</c:v>
                </c:pt>
                <c:pt idx="1">
                  <c:v>273.54999999999995</c:v>
                </c:pt>
                <c:pt idx="2">
                  <c:v>119.90600000000001</c:v>
                </c:pt>
                <c:pt idx="3">
                  <c:v>72.646000000000001</c:v>
                </c:pt>
                <c:pt idx="4">
                  <c:v>39.10799999999999</c:v>
                </c:pt>
                <c:pt idx="5">
                  <c:v>51.438000000000009</c:v>
                </c:pt>
                <c:pt idx="6">
                  <c:v>39.270000000000003</c:v>
                </c:pt>
                <c:pt idx="7">
                  <c:v>38.414000000000001</c:v>
                </c:pt>
                <c:pt idx="8">
                  <c:v>36.033999999999992</c:v>
                </c:pt>
                <c:pt idx="9">
                  <c:v>41.641999999999996</c:v>
                </c:pt>
                <c:pt idx="10">
                  <c:v>39.339999999999996</c:v>
                </c:pt>
                <c:pt idx="11">
                  <c:v>44.847999999999992</c:v>
                </c:pt>
                <c:pt idx="12">
                  <c:v>48.255999999999986</c:v>
                </c:pt>
                <c:pt idx="13">
                  <c:v>55.904000000000003</c:v>
                </c:pt>
                <c:pt idx="14">
                  <c:v>67.746000000000009</c:v>
                </c:pt>
                <c:pt idx="15">
                  <c:v>63.886000000000003</c:v>
                </c:pt>
                <c:pt idx="16">
                  <c:v>70.329999999999984</c:v>
                </c:pt>
                <c:pt idx="17">
                  <c:v>62.308</c:v>
                </c:pt>
                <c:pt idx="18">
                  <c:v>77.725999999999999</c:v>
                </c:pt>
                <c:pt idx="19">
                  <c:v>70.564000000000007</c:v>
                </c:pt>
                <c:pt idx="20">
                  <c:v>85.323999999999998</c:v>
                </c:pt>
                <c:pt idx="21">
                  <c:v>83.128000000000029</c:v>
                </c:pt>
                <c:pt idx="22">
                  <c:v>124.17599999999999</c:v>
                </c:pt>
                <c:pt idx="23">
                  <c:v>69.483999999999995</c:v>
                </c:pt>
                <c:pt idx="24">
                  <c:v>90.49</c:v>
                </c:pt>
                <c:pt idx="25">
                  <c:v>55.426000000000002</c:v>
                </c:pt>
                <c:pt idx="26">
                  <c:v>53.620000000000019</c:v>
                </c:pt>
                <c:pt idx="27">
                  <c:v>42.187999999999995</c:v>
                </c:pt>
                <c:pt idx="28">
                  <c:v>41.156000000000013</c:v>
                </c:pt>
                <c:pt idx="29">
                  <c:v>34.053999999999995</c:v>
                </c:pt>
                <c:pt idx="30">
                  <c:v>13.096000000000005</c:v>
                </c:pt>
                <c:pt idx="31">
                  <c:v>8.0980000000000025</c:v>
                </c:pt>
              </c:numCache>
            </c:numRef>
          </c:yVal>
        </c:ser>
        <c:axId val="121022336"/>
        <c:axId val="121029376"/>
      </c:scatterChart>
      <c:valAx>
        <c:axId val="12102233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Mean Particle Size (spherical) (um)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121029376"/>
        <c:crosses val="autoZero"/>
        <c:crossBetween val="midCat"/>
      </c:valAx>
      <c:valAx>
        <c:axId val="12102937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Particle Size Dist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121022336"/>
        <c:crosses val="autoZero"/>
        <c:crossBetween val="midCat"/>
      </c:valAx>
    </c:plotArea>
    <c:legend>
      <c:legendPos val="r"/>
      <c:layout/>
    </c:legend>
    <c:plotVisOnly val="1"/>
    <c:dispBlanksAs val="gap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4"/>
  <c:chart>
    <c:title>
      <c:tx>
        <c:rich>
          <a:bodyPr/>
          <a:lstStyle/>
          <a:p>
            <a:pPr>
              <a:defRPr/>
            </a:pPr>
            <a:r>
              <a:rPr lang="en-US" dirty="0" err="1"/>
              <a:t>TruCount</a:t>
            </a:r>
            <a:r>
              <a:rPr lang="en-US" dirty="0"/>
              <a:t> Particle Size </a:t>
            </a:r>
            <a:r>
              <a:rPr lang="en-US" dirty="0" smtClean="0"/>
              <a:t>Distribution </a:t>
            </a:r>
            <a:r>
              <a:rPr lang="en-US" sz="1800" b="1" i="0" u="none" strike="noStrike" baseline="0" dirty="0" smtClean="0"/>
              <a:t>with Median Spherical Particle Size</a:t>
            </a:r>
            <a:endParaRPr lang="en-US" dirty="0"/>
          </a:p>
        </c:rich>
      </c:tx>
      <c:layout/>
    </c:title>
    <c:plotArea>
      <c:layout/>
      <c:scatterChart>
        <c:scatterStyle val="lineMarker"/>
        <c:ser>
          <c:idx val="0"/>
          <c:order val="0"/>
          <c:tx>
            <c:v>TruCountA</c:v>
          </c:tx>
          <c:spPr>
            <a:ln w="47625">
              <a:noFill/>
            </a:ln>
          </c:spPr>
          <c:xVal>
            <c:numRef>
              <c:f>TruCount!$C$2:$AH$2</c:f>
              <c:numCache>
                <c:formatCode>General</c:formatCode>
                <c:ptCount val="32"/>
                <c:pt idx="0">
                  <c:v>230</c:v>
                </c:pt>
                <c:pt idx="1">
                  <c:v>195</c:v>
                </c:pt>
                <c:pt idx="2">
                  <c:v>165</c:v>
                </c:pt>
                <c:pt idx="3">
                  <c:v>140</c:v>
                </c:pt>
                <c:pt idx="4">
                  <c:v>119</c:v>
                </c:pt>
                <c:pt idx="5">
                  <c:v>101</c:v>
                </c:pt>
                <c:pt idx="6">
                  <c:v>85.2</c:v>
                </c:pt>
                <c:pt idx="7">
                  <c:v>72.2</c:v>
                </c:pt>
                <c:pt idx="8">
                  <c:v>61.2</c:v>
                </c:pt>
                <c:pt idx="9">
                  <c:v>51.9</c:v>
                </c:pt>
                <c:pt idx="10">
                  <c:v>43.9</c:v>
                </c:pt>
                <c:pt idx="11">
                  <c:v>37.200000000000003</c:v>
                </c:pt>
                <c:pt idx="12">
                  <c:v>31.6</c:v>
                </c:pt>
                <c:pt idx="13">
                  <c:v>26.7</c:v>
                </c:pt>
                <c:pt idx="14">
                  <c:v>22.7</c:v>
                </c:pt>
                <c:pt idx="15">
                  <c:v>19.2</c:v>
                </c:pt>
                <c:pt idx="16">
                  <c:v>16.3</c:v>
                </c:pt>
                <c:pt idx="17">
                  <c:v>13.8</c:v>
                </c:pt>
                <c:pt idx="18">
                  <c:v>11.7</c:v>
                </c:pt>
                <c:pt idx="19">
                  <c:v>9.9</c:v>
                </c:pt>
                <c:pt idx="20">
                  <c:v>8.39</c:v>
                </c:pt>
                <c:pt idx="21">
                  <c:v>7.11</c:v>
                </c:pt>
                <c:pt idx="22">
                  <c:v>6.03</c:v>
                </c:pt>
                <c:pt idx="23">
                  <c:v>5.1100000000000003</c:v>
                </c:pt>
                <c:pt idx="24">
                  <c:v>4.33</c:v>
                </c:pt>
                <c:pt idx="25">
                  <c:v>3.67</c:v>
                </c:pt>
                <c:pt idx="26">
                  <c:v>3.11</c:v>
                </c:pt>
                <c:pt idx="27">
                  <c:v>2.63</c:v>
                </c:pt>
                <c:pt idx="28">
                  <c:v>2.23</c:v>
                </c:pt>
                <c:pt idx="29">
                  <c:v>1.89</c:v>
                </c:pt>
                <c:pt idx="30">
                  <c:v>1.6</c:v>
                </c:pt>
                <c:pt idx="31">
                  <c:v>1.36</c:v>
                </c:pt>
              </c:numCache>
            </c:numRef>
          </c:xVal>
          <c:yVal>
            <c:numRef>
              <c:f>TruCount!$B$55:$AG$55</c:f>
              <c:numCache>
                <c:formatCode>General</c:formatCode>
                <c:ptCount val="32"/>
                <c:pt idx="0">
                  <c:v>28.285999999999987</c:v>
                </c:pt>
                <c:pt idx="1">
                  <c:v>40.921999999999997</c:v>
                </c:pt>
                <c:pt idx="2">
                  <c:v>33.938000000000009</c:v>
                </c:pt>
                <c:pt idx="3">
                  <c:v>37.591999999999992</c:v>
                </c:pt>
                <c:pt idx="4">
                  <c:v>30.827999999999996</c:v>
                </c:pt>
                <c:pt idx="5">
                  <c:v>37.799999999999997</c:v>
                </c:pt>
                <c:pt idx="6">
                  <c:v>36.658000000000001</c:v>
                </c:pt>
                <c:pt idx="7">
                  <c:v>40.813999999999993</c:v>
                </c:pt>
                <c:pt idx="8">
                  <c:v>38.36</c:v>
                </c:pt>
                <c:pt idx="9">
                  <c:v>44.811999999999991</c:v>
                </c:pt>
                <c:pt idx="10">
                  <c:v>42.486000000000004</c:v>
                </c:pt>
                <c:pt idx="11">
                  <c:v>46.980000000000011</c:v>
                </c:pt>
                <c:pt idx="12">
                  <c:v>50.75200000000001</c:v>
                </c:pt>
                <c:pt idx="13">
                  <c:v>55.704000000000008</c:v>
                </c:pt>
                <c:pt idx="14">
                  <c:v>68.792000000000002</c:v>
                </c:pt>
                <c:pt idx="15">
                  <c:v>60.198</c:v>
                </c:pt>
                <c:pt idx="16">
                  <c:v>66.536000000000001</c:v>
                </c:pt>
                <c:pt idx="17">
                  <c:v>52.904000000000003</c:v>
                </c:pt>
                <c:pt idx="18">
                  <c:v>70.277999999999977</c:v>
                </c:pt>
                <c:pt idx="19">
                  <c:v>54.104000000000013</c:v>
                </c:pt>
                <c:pt idx="20">
                  <c:v>73.498000000000005</c:v>
                </c:pt>
                <c:pt idx="21">
                  <c:v>58.288000000000018</c:v>
                </c:pt>
                <c:pt idx="22">
                  <c:v>99.313999999999965</c:v>
                </c:pt>
                <c:pt idx="23">
                  <c:v>46.306000000000004</c:v>
                </c:pt>
                <c:pt idx="24">
                  <c:v>67.591999999999985</c:v>
                </c:pt>
                <c:pt idx="25">
                  <c:v>39.580000000000005</c:v>
                </c:pt>
                <c:pt idx="26">
                  <c:v>42.594000000000008</c:v>
                </c:pt>
                <c:pt idx="27">
                  <c:v>36.116</c:v>
                </c:pt>
                <c:pt idx="28">
                  <c:v>38.772000000000006</c:v>
                </c:pt>
                <c:pt idx="29">
                  <c:v>32.923999999999999</c:v>
                </c:pt>
                <c:pt idx="30">
                  <c:v>12.644</c:v>
                </c:pt>
                <c:pt idx="31">
                  <c:v>6.4359999999999999</c:v>
                </c:pt>
              </c:numCache>
            </c:numRef>
          </c:yVal>
        </c:ser>
        <c:ser>
          <c:idx val="1"/>
          <c:order val="1"/>
          <c:tx>
            <c:v>TruCountB</c:v>
          </c:tx>
          <c:spPr>
            <a:ln w="47625">
              <a:noFill/>
            </a:ln>
          </c:spPr>
          <c:xVal>
            <c:numRef>
              <c:f>TruCount!$C$2:$AH$2</c:f>
              <c:numCache>
                <c:formatCode>General</c:formatCode>
                <c:ptCount val="32"/>
                <c:pt idx="0">
                  <c:v>230</c:v>
                </c:pt>
                <c:pt idx="1">
                  <c:v>195</c:v>
                </c:pt>
                <c:pt idx="2">
                  <c:v>165</c:v>
                </c:pt>
                <c:pt idx="3">
                  <c:v>140</c:v>
                </c:pt>
                <c:pt idx="4">
                  <c:v>119</c:v>
                </c:pt>
                <c:pt idx="5">
                  <c:v>101</c:v>
                </c:pt>
                <c:pt idx="6">
                  <c:v>85.2</c:v>
                </c:pt>
                <c:pt idx="7">
                  <c:v>72.2</c:v>
                </c:pt>
                <c:pt idx="8">
                  <c:v>61.2</c:v>
                </c:pt>
                <c:pt idx="9">
                  <c:v>51.9</c:v>
                </c:pt>
                <c:pt idx="10">
                  <c:v>43.9</c:v>
                </c:pt>
                <c:pt idx="11">
                  <c:v>37.200000000000003</c:v>
                </c:pt>
                <c:pt idx="12">
                  <c:v>31.6</c:v>
                </c:pt>
                <c:pt idx="13">
                  <c:v>26.7</c:v>
                </c:pt>
                <c:pt idx="14">
                  <c:v>22.7</c:v>
                </c:pt>
                <c:pt idx="15">
                  <c:v>19.2</c:v>
                </c:pt>
                <c:pt idx="16">
                  <c:v>16.3</c:v>
                </c:pt>
                <c:pt idx="17">
                  <c:v>13.8</c:v>
                </c:pt>
                <c:pt idx="18">
                  <c:v>11.7</c:v>
                </c:pt>
                <c:pt idx="19">
                  <c:v>9.9</c:v>
                </c:pt>
                <c:pt idx="20">
                  <c:v>8.39</c:v>
                </c:pt>
                <c:pt idx="21">
                  <c:v>7.11</c:v>
                </c:pt>
                <c:pt idx="22">
                  <c:v>6.03</c:v>
                </c:pt>
                <c:pt idx="23">
                  <c:v>5.1100000000000003</c:v>
                </c:pt>
                <c:pt idx="24">
                  <c:v>4.33</c:v>
                </c:pt>
                <c:pt idx="25">
                  <c:v>3.67</c:v>
                </c:pt>
                <c:pt idx="26">
                  <c:v>3.11</c:v>
                </c:pt>
                <c:pt idx="27">
                  <c:v>2.63</c:v>
                </c:pt>
                <c:pt idx="28">
                  <c:v>2.23</c:v>
                </c:pt>
                <c:pt idx="29">
                  <c:v>1.89</c:v>
                </c:pt>
                <c:pt idx="30">
                  <c:v>1.6</c:v>
                </c:pt>
                <c:pt idx="31">
                  <c:v>1.36</c:v>
                </c:pt>
              </c:numCache>
            </c:numRef>
          </c:xVal>
          <c:yVal>
            <c:numRef>
              <c:f>TruCount!$B$108:$AG$108</c:f>
              <c:numCache>
                <c:formatCode>General</c:formatCode>
                <c:ptCount val="32"/>
                <c:pt idx="0">
                  <c:v>28.712000000000007</c:v>
                </c:pt>
                <c:pt idx="1">
                  <c:v>43.828000000000003</c:v>
                </c:pt>
                <c:pt idx="2">
                  <c:v>34.339999999999996</c:v>
                </c:pt>
                <c:pt idx="3">
                  <c:v>36.305999999999997</c:v>
                </c:pt>
                <c:pt idx="4">
                  <c:v>29.856000000000005</c:v>
                </c:pt>
                <c:pt idx="5">
                  <c:v>42.45</c:v>
                </c:pt>
                <c:pt idx="6">
                  <c:v>37.13000000000001</c:v>
                </c:pt>
                <c:pt idx="7">
                  <c:v>39.511999999999993</c:v>
                </c:pt>
                <c:pt idx="8">
                  <c:v>38.682000000000009</c:v>
                </c:pt>
                <c:pt idx="9">
                  <c:v>43.742000000000004</c:v>
                </c:pt>
                <c:pt idx="10">
                  <c:v>42.556000000000004</c:v>
                </c:pt>
                <c:pt idx="11">
                  <c:v>45.728000000000009</c:v>
                </c:pt>
                <c:pt idx="12">
                  <c:v>50.652000000000008</c:v>
                </c:pt>
                <c:pt idx="13">
                  <c:v>54.235999999999997</c:v>
                </c:pt>
                <c:pt idx="14">
                  <c:v>68.361999999999995</c:v>
                </c:pt>
                <c:pt idx="15">
                  <c:v>58.224000000000018</c:v>
                </c:pt>
                <c:pt idx="16">
                  <c:v>66.356000000000009</c:v>
                </c:pt>
                <c:pt idx="17">
                  <c:v>51.201999999999977</c:v>
                </c:pt>
                <c:pt idx="18">
                  <c:v>70.195999999999998</c:v>
                </c:pt>
                <c:pt idx="19">
                  <c:v>52.886000000000003</c:v>
                </c:pt>
                <c:pt idx="20">
                  <c:v>73.214000000000027</c:v>
                </c:pt>
                <c:pt idx="21">
                  <c:v>57.003999999999998</c:v>
                </c:pt>
                <c:pt idx="22">
                  <c:v>98.787999999999997</c:v>
                </c:pt>
                <c:pt idx="23">
                  <c:v>45.693999999999988</c:v>
                </c:pt>
                <c:pt idx="24">
                  <c:v>65.245999999999967</c:v>
                </c:pt>
                <c:pt idx="25">
                  <c:v>39.359999999999992</c:v>
                </c:pt>
                <c:pt idx="26">
                  <c:v>41.072000000000017</c:v>
                </c:pt>
                <c:pt idx="27">
                  <c:v>35.965999999999994</c:v>
                </c:pt>
                <c:pt idx="28">
                  <c:v>37.786000000000001</c:v>
                </c:pt>
                <c:pt idx="29">
                  <c:v>32.899999999999991</c:v>
                </c:pt>
                <c:pt idx="30">
                  <c:v>12.172000000000004</c:v>
                </c:pt>
                <c:pt idx="31">
                  <c:v>6.4659999999999975</c:v>
                </c:pt>
              </c:numCache>
            </c:numRef>
          </c:yVal>
        </c:ser>
        <c:ser>
          <c:idx val="2"/>
          <c:order val="2"/>
          <c:tx>
            <c:v>TruCountC</c:v>
          </c:tx>
          <c:spPr>
            <a:ln w="47625">
              <a:noFill/>
            </a:ln>
          </c:spPr>
          <c:errBars>
            <c:errDir val="y"/>
            <c:errBarType val="both"/>
            <c:errValType val="cust"/>
            <c:plus>
              <c:numRef>
                <c:f>TruCount!$B$162:$AG$162</c:f>
                <c:numCache>
                  <c:formatCode>General</c:formatCode>
                  <c:ptCount val="32"/>
                  <c:pt idx="0">
                    <c:v>2.0241007073437798</c:v>
                  </c:pt>
                  <c:pt idx="1">
                    <c:v>1.858927713736418</c:v>
                  </c:pt>
                  <c:pt idx="2">
                    <c:v>1.7636059997770757</c:v>
                  </c:pt>
                  <c:pt idx="3">
                    <c:v>1.4430353496739354</c:v>
                  </c:pt>
                  <c:pt idx="4">
                    <c:v>0.97455170227560317</c:v>
                  </c:pt>
                  <c:pt idx="5">
                    <c:v>1.1802818757071689</c:v>
                  </c:pt>
                  <c:pt idx="6">
                    <c:v>1.2028876820015142</c:v>
                  </c:pt>
                  <c:pt idx="7">
                    <c:v>0.61339137554351919</c:v>
                  </c:pt>
                  <c:pt idx="8">
                    <c:v>0.7486695682673401</c:v>
                  </c:pt>
                  <c:pt idx="9">
                    <c:v>0.8712739909739291</c:v>
                  </c:pt>
                  <c:pt idx="10">
                    <c:v>0.70999856280403528</c:v>
                  </c:pt>
                  <c:pt idx="11">
                    <c:v>0.65024014402282193</c:v>
                  </c:pt>
                  <c:pt idx="12">
                    <c:v>0.63548470974844162</c:v>
                  </c:pt>
                  <c:pt idx="13">
                    <c:v>1.0016639218043681</c:v>
                  </c:pt>
                  <c:pt idx="14">
                    <c:v>1.2286312277792171</c:v>
                  </c:pt>
                  <c:pt idx="15">
                    <c:v>0.91076330400283123</c:v>
                  </c:pt>
                  <c:pt idx="16">
                    <c:v>0.98977630950496831</c:v>
                  </c:pt>
                  <c:pt idx="17">
                    <c:v>0.90976785556451656</c:v>
                  </c:pt>
                  <c:pt idx="18">
                    <c:v>1.2138806046919928</c:v>
                  </c:pt>
                  <c:pt idx="19">
                    <c:v>0.89490393966327841</c:v>
                  </c:pt>
                  <c:pt idx="20">
                    <c:v>1.7551742747367436</c:v>
                  </c:pt>
                  <c:pt idx="21">
                    <c:v>0.95039411803212637</c:v>
                  </c:pt>
                  <c:pt idx="22">
                    <c:v>1.9144786683133319</c:v>
                  </c:pt>
                  <c:pt idx="23">
                    <c:v>0.38560315859523264</c:v>
                  </c:pt>
                  <c:pt idx="24">
                    <c:v>1.7666987546809485</c:v>
                  </c:pt>
                  <c:pt idx="25">
                    <c:v>0.18542835130957647</c:v>
                  </c:pt>
                  <c:pt idx="26">
                    <c:v>0.56571789320518229</c:v>
                  </c:pt>
                  <c:pt idx="27">
                    <c:v>0.17052140927287771</c:v>
                  </c:pt>
                  <c:pt idx="28">
                    <c:v>0.2060315014551716</c:v>
                  </c:pt>
                  <c:pt idx="29">
                    <c:v>0.3072259023951045</c:v>
                  </c:pt>
                  <c:pt idx="30">
                    <c:v>0.14674704043905246</c:v>
                  </c:pt>
                  <c:pt idx="31">
                    <c:v>8.8617499539035513E-2</c:v>
                  </c:pt>
                </c:numCache>
              </c:numRef>
            </c:plus>
            <c:minus>
              <c:numRef>
                <c:f>TruCount!$B$162:$AG$162</c:f>
                <c:numCache>
                  <c:formatCode>General</c:formatCode>
                  <c:ptCount val="32"/>
                  <c:pt idx="0">
                    <c:v>2.0241007073437798</c:v>
                  </c:pt>
                  <c:pt idx="1">
                    <c:v>1.858927713736418</c:v>
                  </c:pt>
                  <c:pt idx="2">
                    <c:v>1.7636059997770757</c:v>
                  </c:pt>
                  <c:pt idx="3">
                    <c:v>1.4430353496739354</c:v>
                  </c:pt>
                  <c:pt idx="4">
                    <c:v>0.97455170227560317</c:v>
                  </c:pt>
                  <c:pt idx="5">
                    <c:v>1.1802818757071689</c:v>
                  </c:pt>
                  <c:pt idx="6">
                    <c:v>1.2028876820015142</c:v>
                  </c:pt>
                  <c:pt idx="7">
                    <c:v>0.61339137554351919</c:v>
                  </c:pt>
                  <c:pt idx="8">
                    <c:v>0.7486695682673401</c:v>
                  </c:pt>
                  <c:pt idx="9">
                    <c:v>0.8712739909739291</c:v>
                  </c:pt>
                  <c:pt idx="10">
                    <c:v>0.70999856280403528</c:v>
                  </c:pt>
                  <c:pt idx="11">
                    <c:v>0.65024014402282193</c:v>
                  </c:pt>
                  <c:pt idx="12">
                    <c:v>0.63548470974844162</c:v>
                  </c:pt>
                  <c:pt idx="13">
                    <c:v>1.0016639218043681</c:v>
                  </c:pt>
                  <c:pt idx="14">
                    <c:v>1.2286312277792171</c:v>
                  </c:pt>
                  <c:pt idx="15">
                    <c:v>0.91076330400283123</c:v>
                  </c:pt>
                  <c:pt idx="16">
                    <c:v>0.98977630950496831</c:v>
                  </c:pt>
                  <c:pt idx="17">
                    <c:v>0.90976785556451656</c:v>
                  </c:pt>
                  <c:pt idx="18">
                    <c:v>1.2138806046919928</c:v>
                  </c:pt>
                  <c:pt idx="19">
                    <c:v>0.89490393966327841</c:v>
                  </c:pt>
                  <c:pt idx="20">
                    <c:v>1.7551742747367436</c:v>
                  </c:pt>
                  <c:pt idx="21">
                    <c:v>0.95039411803212637</c:v>
                  </c:pt>
                  <c:pt idx="22">
                    <c:v>1.9144786683133319</c:v>
                  </c:pt>
                  <c:pt idx="23">
                    <c:v>0.38560315859523264</c:v>
                  </c:pt>
                  <c:pt idx="24">
                    <c:v>1.7666987546809485</c:v>
                  </c:pt>
                  <c:pt idx="25">
                    <c:v>0.18542835130957647</c:v>
                  </c:pt>
                  <c:pt idx="26">
                    <c:v>0.56571789320518229</c:v>
                  </c:pt>
                  <c:pt idx="27">
                    <c:v>0.17052140927287771</c:v>
                  </c:pt>
                  <c:pt idx="28">
                    <c:v>0.2060315014551716</c:v>
                  </c:pt>
                  <c:pt idx="29">
                    <c:v>0.3072259023951045</c:v>
                  </c:pt>
                  <c:pt idx="30">
                    <c:v>0.14674704043905246</c:v>
                  </c:pt>
                  <c:pt idx="31">
                    <c:v>8.8617499539035513E-2</c:v>
                  </c:pt>
                </c:numCache>
              </c:numRef>
            </c:minus>
          </c:errBars>
          <c:errBars>
            <c:errDir val="x"/>
            <c:errBarType val="both"/>
            <c:errValType val="fixedVal"/>
            <c:val val="1"/>
          </c:errBars>
          <c:xVal>
            <c:numRef>
              <c:f>TruCount!$C$2:$AH$2</c:f>
              <c:numCache>
                <c:formatCode>General</c:formatCode>
                <c:ptCount val="32"/>
                <c:pt idx="0">
                  <c:v>230</c:v>
                </c:pt>
                <c:pt idx="1">
                  <c:v>195</c:v>
                </c:pt>
                <c:pt idx="2">
                  <c:v>165</c:v>
                </c:pt>
                <c:pt idx="3">
                  <c:v>140</c:v>
                </c:pt>
                <c:pt idx="4">
                  <c:v>119</c:v>
                </c:pt>
                <c:pt idx="5">
                  <c:v>101</c:v>
                </c:pt>
                <c:pt idx="6">
                  <c:v>85.2</c:v>
                </c:pt>
                <c:pt idx="7">
                  <c:v>72.2</c:v>
                </c:pt>
                <c:pt idx="8">
                  <c:v>61.2</c:v>
                </c:pt>
                <c:pt idx="9">
                  <c:v>51.9</c:v>
                </c:pt>
                <c:pt idx="10">
                  <c:v>43.9</c:v>
                </c:pt>
                <c:pt idx="11">
                  <c:v>37.200000000000003</c:v>
                </c:pt>
                <c:pt idx="12">
                  <c:v>31.6</c:v>
                </c:pt>
                <c:pt idx="13">
                  <c:v>26.7</c:v>
                </c:pt>
                <c:pt idx="14">
                  <c:v>22.7</c:v>
                </c:pt>
                <c:pt idx="15">
                  <c:v>19.2</c:v>
                </c:pt>
                <c:pt idx="16">
                  <c:v>16.3</c:v>
                </c:pt>
                <c:pt idx="17">
                  <c:v>13.8</c:v>
                </c:pt>
                <c:pt idx="18">
                  <c:v>11.7</c:v>
                </c:pt>
                <c:pt idx="19">
                  <c:v>9.9</c:v>
                </c:pt>
                <c:pt idx="20">
                  <c:v>8.39</c:v>
                </c:pt>
                <c:pt idx="21">
                  <c:v>7.11</c:v>
                </c:pt>
                <c:pt idx="22">
                  <c:v>6.03</c:v>
                </c:pt>
                <c:pt idx="23">
                  <c:v>5.1100000000000003</c:v>
                </c:pt>
                <c:pt idx="24">
                  <c:v>4.33</c:v>
                </c:pt>
                <c:pt idx="25">
                  <c:v>3.67</c:v>
                </c:pt>
                <c:pt idx="26">
                  <c:v>3.11</c:v>
                </c:pt>
                <c:pt idx="27">
                  <c:v>2.63</c:v>
                </c:pt>
                <c:pt idx="28">
                  <c:v>2.23</c:v>
                </c:pt>
                <c:pt idx="29">
                  <c:v>1.89</c:v>
                </c:pt>
                <c:pt idx="30">
                  <c:v>1.6</c:v>
                </c:pt>
                <c:pt idx="31">
                  <c:v>1.36</c:v>
                </c:pt>
              </c:numCache>
            </c:numRef>
          </c:xVal>
          <c:yVal>
            <c:numRef>
              <c:f>TruCount!$B$161:$AG$161</c:f>
              <c:numCache>
                <c:formatCode>General</c:formatCode>
                <c:ptCount val="32"/>
                <c:pt idx="0">
                  <c:v>28.533999999999995</c:v>
                </c:pt>
                <c:pt idx="1">
                  <c:v>43.77</c:v>
                </c:pt>
                <c:pt idx="2">
                  <c:v>34.189999999999984</c:v>
                </c:pt>
                <c:pt idx="3">
                  <c:v>35.963999999999992</c:v>
                </c:pt>
                <c:pt idx="4">
                  <c:v>30.237999999999996</c:v>
                </c:pt>
                <c:pt idx="5">
                  <c:v>40.314</c:v>
                </c:pt>
                <c:pt idx="6">
                  <c:v>36.939999999999991</c:v>
                </c:pt>
                <c:pt idx="7">
                  <c:v>38.926000000000009</c:v>
                </c:pt>
                <c:pt idx="8">
                  <c:v>38.347999999999992</c:v>
                </c:pt>
                <c:pt idx="9">
                  <c:v>43.292000000000002</c:v>
                </c:pt>
                <c:pt idx="10">
                  <c:v>41.972000000000001</c:v>
                </c:pt>
                <c:pt idx="11">
                  <c:v>44.961999999999989</c:v>
                </c:pt>
                <c:pt idx="12">
                  <c:v>49.906000000000013</c:v>
                </c:pt>
                <c:pt idx="13">
                  <c:v>53.656000000000013</c:v>
                </c:pt>
                <c:pt idx="14">
                  <c:v>66.484000000000009</c:v>
                </c:pt>
                <c:pt idx="15">
                  <c:v>57.91</c:v>
                </c:pt>
                <c:pt idx="16">
                  <c:v>65.356000000000009</c:v>
                </c:pt>
                <c:pt idx="17">
                  <c:v>51.22600000000002</c:v>
                </c:pt>
                <c:pt idx="18">
                  <c:v>69.558000000000007</c:v>
                </c:pt>
                <c:pt idx="19">
                  <c:v>53.242000000000004</c:v>
                </c:pt>
                <c:pt idx="20">
                  <c:v>73.175999999999988</c:v>
                </c:pt>
                <c:pt idx="21">
                  <c:v>57.996000000000009</c:v>
                </c:pt>
                <c:pt idx="22">
                  <c:v>99.126000000000005</c:v>
                </c:pt>
                <c:pt idx="23">
                  <c:v>46.522000000000006</c:v>
                </c:pt>
                <c:pt idx="24">
                  <c:v>66.700000000000031</c:v>
                </c:pt>
                <c:pt idx="25">
                  <c:v>39.852000000000004</c:v>
                </c:pt>
                <c:pt idx="26">
                  <c:v>41.842000000000006</c:v>
                </c:pt>
                <c:pt idx="27">
                  <c:v>36.047999999999973</c:v>
                </c:pt>
                <c:pt idx="28">
                  <c:v>37.920000000000009</c:v>
                </c:pt>
                <c:pt idx="29">
                  <c:v>32.83</c:v>
                </c:pt>
                <c:pt idx="30">
                  <c:v>12.364000000000001</c:v>
                </c:pt>
                <c:pt idx="31">
                  <c:v>6.6519999999999957</c:v>
                </c:pt>
              </c:numCache>
            </c:numRef>
          </c:yVal>
        </c:ser>
        <c:axId val="122358784"/>
        <c:axId val="122377728"/>
      </c:scatterChart>
      <c:valAx>
        <c:axId val="12235878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Median Sperical Particle Size (um)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122377728"/>
        <c:crosses val="autoZero"/>
        <c:crossBetween val="midCat"/>
      </c:valAx>
      <c:valAx>
        <c:axId val="12237772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PSD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122358784"/>
        <c:crosses val="autoZero"/>
        <c:crossBetween val="midCat"/>
      </c:valAx>
    </c:plotArea>
    <c:legend>
      <c:legendPos val="r"/>
      <c:layout/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4"/>
  <c:chart>
    <c:title>
      <c:tx>
        <c:rich>
          <a:bodyPr/>
          <a:lstStyle/>
          <a:p>
            <a:pPr>
              <a:defRPr/>
            </a:pPr>
            <a:r>
              <a:rPr lang="en-US"/>
              <a:t>TruCount Particle Size Distribution - High Concentration</a:t>
            </a:r>
          </a:p>
        </c:rich>
      </c:tx>
      <c:layout/>
    </c:title>
    <c:plotArea>
      <c:layout/>
      <c:scatterChart>
        <c:scatterStyle val="lineMarker"/>
        <c:ser>
          <c:idx val="8"/>
          <c:order val="0"/>
          <c:tx>
            <c:v>TruCounts C fASW</c:v>
          </c:tx>
          <c:spPr>
            <a:ln w="47625">
              <a:noFill/>
            </a:ln>
          </c:spPr>
          <c:xVal>
            <c:numRef>
              <c:f>TruCounts!$T$2:$AI$2</c:f>
              <c:numCache>
                <c:formatCode>General</c:formatCode>
                <c:ptCount val="16"/>
                <c:pt idx="0">
                  <c:v>16.3</c:v>
                </c:pt>
                <c:pt idx="1">
                  <c:v>13.8</c:v>
                </c:pt>
                <c:pt idx="2">
                  <c:v>11.7</c:v>
                </c:pt>
                <c:pt idx="3">
                  <c:v>9.9</c:v>
                </c:pt>
                <c:pt idx="4">
                  <c:v>8.39</c:v>
                </c:pt>
                <c:pt idx="5">
                  <c:v>7.11</c:v>
                </c:pt>
                <c:pt idx="6">
                  <c:v>6.03</c:v>
                </c:pt>
                <c:pt idx="7">
                  <c:v>5.1100000000000003</c:v>
                </c:pt>
                <c:pt idx="8">
                  <c:v>4.33</c:v>
                </c:pt>
                <c:pt idx="9">
                  <c:v>3.67</c:v>
                </c:pt>
                <c:pt idx="10">
                  <c:v>3.11</c:v>
                </c:pt>
                <c:pt idx="11">
                  <c:v>2.63</c:v>
                </c:pt>
                <c:pt idx="12">
                  <c:v>2.23</c:v>
                </c:pt>
                <c:pt idx="13">
                  <c:v>1.89</c:v>
                </c:pt>
                <c:pt idx="14">
                  <c:v>1.6</c:v>
                </c:pt>
                <c:pt idx="15">
                  <c:v>1.36</c:v>
                </c:pt>
              </c:numCache>
            </c:numRef>
          </c:xVal>
          <c:yVal>
            <c:numRef>
              <c:f>TruCounts!$R$479:$AG$479</c:f>
              <c:numCache>
                <c:formatCode>General</c:formatCode>
                <c:ptCount val="16"/>
                <c:pt idx="0">
                  <c:v>65.563999999999993</c:v>
                </c:pt>
                <c:pt idx="1">
                  <c:v>54.244</c:v>
                </c:pt>
                <c:pt idx="2">
                  <c:v>69.360000000000014</c:v>
                </c:pt>
                <c:pt idx="3">
                  <c:v>56.256</c:v>
                </c:pt>
                <c:pt idx="4">
                  <c:v>71.096000000000004</c:v>
                </c:pt>
                <c:pt idx="5">
                  <c:v>59.911999999999992</c:v>
                </c:pt>
                <c:pt idx="6">
                  <c:v>94.586000000000027</c:v>
                </c:pt>
                <c:pt idx="7">
                  <c:v>46.20600000000001</c:v>
                </c:pt>
                <c:pt idx="8">
                  <c:v>62.777999999999999</c:v>
                </c:pt>
                <c:pt idx="9">
                  <c:v>37.681999999999995</c:v>
                </c:pt>
                <c:pt idx="10">
                  <c:v>38.632000000000012</c:v>
                </c:pt>
                <c:pt idx="11">
                  <c:v>33.531999999999996</c:v>
                </c:pt>
                <c:pt idx="12">
                  <c:v>35.373999999999995</c:v>
                </c:pt>
                <c:pt idx="13">
                  <c:v>30.440000000000008</c:v>
                </c:pt>
                <c:pt idx="14">
                  <c:v>11.330000000000002</c:v>
                </c:pt>
                <c:pt idx="15">
                  <c:v>6.1119999999999983</c:v>
                </c:pt>
              </c:numCache>
            </c:numRef>
          </c:yVal>
        </c:ser>
        <c:ser>
          <c:idx val="9"/>
          <c:order val="1"/>
          <c:tx>
            <c:v>TruCounts C2 [49.5 cells/mL]</c:v>
          </c:tx>
          <c:spPr>
            <a:ln w="47625">
              <a:noFill/>
            </a:ln>
          </c:spPr>
          <c:xVal>
            <c:numRef>
              <c:f>TruCounts!$T$2:$AI$2</c:f>
              <c:numCache>
                <c:formatCode>General</c:formatCode>
                <c:ptCount val="16"/>
                <c:pt idx="0">
                  <c:v>16.3</c:v>
                </c:pt>
                <c:pt idx="1">
                  <c:v>13.8</c:v>
                </c:pt>
                <c:pt idx="2">
                  <c:v>11.7</c:v>
                </c:pt>
                <c:pt idx="3">
                  <c:v>9.9</c:v>
                </c:pt>
                <c:pt idx="4">
                  <c:v>8.39</c:v>
                </c:pt>
                <c:pt idx="5">
                  <c:v>7.11</c:v>
                </c:pt>
                <c:pt idx="6">
                  <c:v>6.03</c:v>
                </c:pt>
                <c:pt idx="7">
                  <c:v>5.1100000000000003</c:v>
                </c:pt>
                <c:pt idx="8">
                  <c:v>4.33</c:v>
                </c:pt>
                <c:pt idx="9">
                  <c:v>3.67</c:v>
                </c:pt>
                <c:pt idx="10">
                  <c:v>3.11</c:v>
                </c:pt>
                <c:pt idx="11">
                  <c:v>2.63</c:v>
                </c:pt>
                <c:pt idx="12">
                  <c:v>2.23</c:v>
                </c:pt>
                <c:pt idx="13">
                  <c:v>1.89</c:v>
                </c:pt>
                <c:pt idx="14">
                  <c:v>1.6</c:v>
                </c:pt>
                <c:pt idx="15">
                  <c:v>1.36</c:v>
                </c:pt>
              </c:numCache>
            </c:numRef>
          </c:xVal>
          <c:yVal>
            <c:numRef>
              <c:f>TruCounts!$R$532:$AG$532</c:f>
              <c:numCache>
                <c:formatCode>General</c:formatCode>
                <c:ptCount val="16"/>
                <c:pt idx="0">
                  <c:v>68.498000000000005</c:v>
                </c:pt>
                <c:pt idx="1">
                  <c:v>59.24</c:v>
                </c:pt>
                <c:pt idx="2">
                  <c:v>74.055999999999997</c:v>
                </c:pt>
                <c:pt idx="3">
                  <c:v>64.305999999999997</c:v>
                </c:pt>
                <c:pt idx="4">
                  <c:v>77.353999999999999</c:v>
                </c:pt>
                <c:pt idx="5">
                  <c:v>72.084000000000003</c:v>
                </c:pt>
                <c:pt idx="6">
                  <c:v>107.836</c:v>
                </c:pt>
                <c:pt idx="7">
                  <c:v>58.171999999999997</c:v>
                </c:pt>
                <c:pt idx="8">
                  <c:v>75.983999999999995</c:v>
                </c:pt>
                <c:pt idx="9">
                  <c:v>47.356000000000002</c:v>
                </c:pt>
                <c:pt idx="10">
                  <c:v>47.222000000000008</c:v>
                </c:pt>
                <c:pt idx="11">
                  <c:v>39.735999999999997</c:v>
                </c:pt>
                <c:pt idx="12">
                  <c:v>40.963999999999999</c:v>
                </c:pt>
                <c:pt idx="13">
                  <c:v>34.948</c:v>
                </c:pt>
                <c:pt idx="14">
                  <c:v>14.551999999999998</c:v>
                </c:pt>
                <c:pt idx="15">
                  <c:v>8.02</c:v>
                </c:pt>
              </c:numCache>
            </c:numRef>
          </c:yVal>
        </c:ser>
        <c:ser>
          <c:idx val="10"/>
          <c:order val="2"/>
          <c:tx>
            <c:v>TruCounts C3 [98.04 cells/mL]</c:v>
          </c:tx>
          <c:spPr>
            <a:ln w="47625">
              <a:noFill/>
            </a:ln>
          </c:spPr>
          <c:xVal>
            <c:numRef>
              <c:f>TruCounts!$T$2:$AI$2</c:f>
              <c:numCache>
                <c:formatCode>General</c:formatCode>
                <c:ptCount val="16"/>
                <c:pt idx="0">
                  <c:v>16.3</c:v>
                </c:pt>
                <c:pt idx="1">
                  <c:v>13.8</c:v>
                </c:pt>
                <c:pt idx="2">
                  <c:v>11.7</c:v>
                </c:pt>
                <c:pt idx="3">
                  <c:v>9.9</c:v>
                </c:pt>
                <c:pt idx="4">
                  <c:v>8.39</c:v>
                </c:pt>
                <c:pt idx="5">
                  <c:v>7.11</c:v>
                </c:pt>
                <c:pt idx="6">
                  <c:v>6.03</c:v>
                </c:pt>
                <c:pt idx="7">
                  <c:v>5.1100000000000003</c:v>
                </c:pt>
                <c:pt idx="8">
                  <c:v>4.33</c:v>
                </c:pt>
                <c:pt idx="9">
                  <c:v>3.67</c:v>
                </c:pt>
                <c:pt idx="10">
                  <c:v>3.11</c:v>
                </c:pt>
                <c:pt idx="11">
                  <c:v>2.63</c:v>
                </c:pt>
                <c:pt idx="12">
                  <c:v>2.23</c:v>
                </c:pt>
                <c:pt idx="13">
                  <c:v>1.89</c:v>
                </c:pt>
                <c:pt idx="14">
                  <c:v>1.6</c:v>
                </c:pt>
                <c:pt idx="15">
                  <c:v>1.36</c:v>
                </c:pt>
              </c:numCache>
            </c:numRef>
          </c:xVal>
          <c:yVal>
            <c:numRef>
              <c:f>TruCounts!$R$585:$AG$585</c:f>
              <c:numCache>
                <c:formatCode>General</c:formatCode>
                <c:ptCount val="16"/>
                <c:pt idx="0">
                  <c:v>70.239999999999995</c:v>
                </c:pt>
                <c:pt idx="1">
                  <c:v>61.596000000000004</c:v>
                </c:pt>
                <c:pt idx="2">
                  <c:v>77.09</c:v>
                </c:pt>
                <c:pt idx="3">
                  <c:v>68.367999999999995</c:v>
                </c:pt>
                <c:pt idx="4">
                  <c:v>82.343999999999994</c:v>
                </c:pt>
                <c:pt idx="5">
                  <c:v>78.316000000000003</c:v>
                </c:pt>
                <c:pt idx="6">
                  <c:v>117.08</c:v>
                </c:pt>
                <c:pt idx="7">
                  <c:v>64.287999999999997</c:v>
                </c:pt>
                <c:pt idx="8">
                  <c:v>83.766000000000005</c:v>
                </c:pt>
                <c:pt idx="9">
                  <c:v>51.578000000000003</c:v>
                </c:pt>
                <c:pt idx="10">
                  <c:v>51.216000000000001</c:v>
                </c:pt>
                <c:pt idx="11">
                  <c:v>41.988</c:v>
                </c:pt>
                <c:pt idx="12">
                  <c:v>42.568000000000005</c:v>
                </c:pt>
                <c:pt idx="13">
                  <c:v>35.744</c:v>
                </c:pt>
                <c:pt idx="14">
                  <c:v>15.36</c:v>
                </c:pt>
                <c:pt idx="15">
                  <c:v>8.7360000000000007</c:v>
                </c:pt>
              </c:numCache>
            </c:numRef>
          </c:yVal>
        </c:ser>
        <c:ser>
          <c:idx val="11"/>
          <c:order val="3"/>
          <c:tx>
            <c:v>TruCounts C4 [145.6 cells/mL]</c:v>
          </c:tx>
          <c:spPr>
            <a:ln w="47625">
              <a:noFill/>
            </a:ln>
          </c:spPr>
          <c:xVal>
            <c:numRef>
              <c:f>TruCounts!$T$2:$AI$2</c:f>
              <c:numCache>
                <c:formatCode>General</c:formatCode>
                <c:ptCount val="16"/>
                <c:pt idx="0">
                  <c:v>16.3</c:v>
                </c:pt>
                <c:pt idx="1">
                  <c:v>13.8</c:v>
                </c:pt>
                <c:pt idx="2">
                  <c:v>11.7</c:v>
                </c:pt>
                <c:pt idx="3">
                  <c:v>9.9</c:v>
                </c:pt>
                <c:pt idx="4">
                  <c:v>8.39</c:v>
                </c:pt>
                <c:pt idx="5">
                  <c:v>7.11</c:v>
                </c:pt>
                <c:pt idx="6">
                  <c:v>6.03</c:v>
                </c:pt>
                <c:pt idx="7">
                  <c:v>5.1100000000000003</c:v>
                </c:pt>
                <c:pt idx="8">
                  <c:v>4.33</c:v>
                </c:pt>
                <c:pt idx="9">
                  <c:v>3.67</c:v>
                </c:pt>
                <c:pt idx="10">
                  <c:v>3.11</c:v>
                </c:pt>
                <c:pt idx="11">
                  <c:v>2.63</c:v>
                </c:pt>
                <c:pt idx="12">
                  <c:v>2.23</c:v>
                </c:pt>
                <c:pt idx="13">
                  <c:v>1.89</c:v>
                </c:pt>
                <c:pt idx="14">
                  <c:v>1.6</c:v>
                </c:pt>
                <c:pt idx="15">
                  <c:v>1.36</c:v>
                </c:pt>
              </c:numCache>
            </c:numRef>
          </c:xVal>
          <c:yVal>
            <c:numRef>
              <c:f>TruCounts!$R$639:$AG$639</c:f>
              <c:numCache>
                <c:formatCode>General</c:formatCode>
                <c:ptCount val="16"/>
                <c:pt idx="0">
                  <c:v>72.803921568627445</c:v>
                </c:pt>
                <c:pt idx="1">
                  <c:v>63.647058823529413</c:v>
                </c:pt>
                <c:pt idx="2">
                  <c:v>80.588235294117652</c:v>
                </c:pt>
                <c:pt idx="3">
                  <c:v>71.862745098039213</c:v>
                </c:pt>
                <c:pt idx="4">
                  <c:v>87.411764705882348</c:v>
                </c:pt>
                <c:pt idx="5">
                  <c:v>83.764705882352942</c:v>
                </c:pt>
                <c:pt idx="6">
                  <c:v>125.98039215686275</c:v>
                </c:pt>
                <c:pt idx="7">
                  <c:v>69.745098039215691</c:v>
                </c:pt>
                <c:pt idx="8">
                  <c:v>91.019607843137251</c:v>
                </c:pt>
                <c:pt idx="9">
                  <c:v>56.294117647058826</c:v>
                </c:pt>
                <c:pt idx="10">
                  <c:v>55.274509803921568</c:v>
                </c:pt>
                <c:pt idx="11">
                  <c:v>45.156862745098039</c:v>
                </c:pt>
                <c:pt idx="12">
                  <c:v>44.411764705882355</c:v>
                </c:pt>
                <c:pt idx="13">
                  <c:v>37.627450980392155</c:v>
                </c:pt>
                <c:pt idx="14">
                  <c:v>16.294117647058822</c:v>
                </c:pt>
                <c:pt idx="15">
                  <c:v>9.8627450980392162</c:v>
                </c:pt>
              </c:numCache>
            </c:numRef>
          </c:yVal>
        </c:ser>
        <c:ser>
          <c:idx val="12"/>
          <c:order val="4"/>
          <c:tx>
            <c:v>TruCounts C5</c:v>
          </c:tx>
          <c:spPr>
            <a:ln w="47625">
              <a:noFill/>
            </a:ln>
          </c:spPr>
          <c:xVal>
            <c:numRef>
              <c:f>TruCounts!$T$2:$AI$2</c:f>
              <c:numCache>
                <c:formatCode>General</c:formatCode>
                <c:ptCount val="16"/>
                <c:pt idx="0">
                  <c:v>16.3</c:v>
                </c:pt>
                <c:pt idx="1">
                  <c:v>13.8</c:v>
                </c:pt>
                <c:pt idx="2">
                  <c:v>11.7</c:v>
                </c:pt>
                <c:pt idx="3">
                  <c:v>9.9</c:v>
                </c:pt>
                <c:pt idx="4">
                  <c:v>8.39</c:v>
                </c:pt>
                <c:pt idx="5">
                  <c:v>7.11</c:v>
                </c:pt>
                <c:pt idx="6">
                  <c:v>6.03</c:v>
                </c:pt>
                <c:pt idx="7">
                  <c:v>5.1100000000000003</c:v>
                </c:pt>
                <c:pt idx="8">
                  <c:v>4.33</c:v>
                </c:pt>
                <c:pt idx="9">
                  <c:v>3.67</c:v>
                </c:pt>
                <c:pt idx="10">
                  <c:v>3.11</c:v>
                </c:pt>
                <c:pt idx="11">
                  <c:v>2.63</c:v>
                </c:pt>
                <c:pt idx="12">
                  <c:v>2.23</c:v>
                </c:pt>
                <c:pt idx="13">
                  <c:v>1.89</c:v>
                </c:pt>
                <c:pt idx="14">
                  <c:v>1.6</c:v>
                </c:pt>
                <c:pt idx="15">
                  <c:v>1.36</c:v>
                </c:pt>
              </c:numCache>
            </c:numRef>
          </c:xVal>
          <c:yVal>
            <c:numRef>
              <c:f>TruCounts!$R$692:$AG$692</c:f>
              <c:numCache>
                <c:formatCode>General</c:formatCode>
                <c:ptCount val="16"/>
                <c:pt idx="0">
                  <c:v>70.301999999999992</c:v>
                </c:pt>
                <c:pt idx="1">
                  <c:v>61.079999999999991</c:v>
                </c:pt>
                <c:pt idx="2">
                  <c:v>77.616</c:v>
                </c:pt>
                <c:pt idx="3">
                  <c:v>68.366</c:v>
                </c:pt>
                <c:pt idx="4">
                  <c:v>84.127999999999986</c:v>
                </c:pt>
                <c:pt idx="5">
                  <c:v>79.425999999999988</c:v>
                </c:pt>
                <c:pt idx="6">
                  <c:v>121.46199999999999</c:v>
                </c:pt>
                <c:pt idx="7">
                  <c:v>66.13600000000001</c:v>
                </c:pt>
                <c:pt idx="8">
                  <c:v>87.234000000000009</c:v>
                </c:pt>
                <c:pt idx="9">
                  <c:v>52.816000000000003</c:v>
                </c:pt>
                <c:pt idx="10">
                  <c:v>51.688000000000002</c:v>
                </c:pt>
                <c:pt idx="11">
                  <c:v>41.092000000000006</c:v>
                </c:pt>
                <c:pt idx="12">
                  <c:v>41.033999999999999</c:v>
                </c:pt>
                <c:pt idx="13">
                  <c:v>33.992000000000004</c:v>
                </c:pt>
                <c:pt idx="14">
                  <c:v>13.543999999999997</c:v>
                </c:pt>
                <c:pt idx="15">
                  <c:v>7.932000000000003</c:v>
                </c:pt>
              </c:numCache>
            </c:numRef>
          </c:yVal>
        </c:ser>
        <c:ser>
          <c:idx val="13"/>
          <c:order val="5"/>
          <c:tx>
            <c:v>TruCounts C6</c:v>
          </c:tx>
          <c:spPr>
            <a:ln w="47625">
              <a:noFill/>
            </a:ln>
          </c:spPr>
          <c:xVal>
            <c:numRef>
              <c:f>TruCounts!$T$2:$AI$2</c:f>
              <c:numCache>
                <c:formatCode>General</c:formatCode>
                <c:ptCount val="16"/>
                <c:pt idx="0">
                  <c:v>16.3</c:v>
                </c:pt>
                <c:pt idx="1">
                  <c:v>13.8</c:v>
                </c:pt>
                <c:pt idx="2">
                  <c:v>11.7</c:v>
                </c:pt>
                <c:pt idx="3">
                  <c:v>9.9</c:v>
                </c:pt>
                <c:pt idx="4">
                  <c:v>8.39</c:v>
                </c:pt>
                <c:pt idx="5">
                  <c:v>7.11</c:v>
                </c:pt>
                <c:pt idx="6">
                  <c:v>6.03</c:v>
                </c:pt>
                <c:pt idx="7">
                  <c:v>5.1100000000000003</c:v>
                </c:pt>
                <c:pt idx="8">
                  <c:v>4.33</c:v>
                </c:pt>
                <c:pt idx="9">
                  <c:v>3.67</c:v>
                </c:pt>
                <c:pt idx="10">
                  <c:v>3.11</c:v>
                </c:pt>
                <c:pt idx="11">
                  <c:v>2.63</c:v>
                </c:pt>
                <c:pt idx="12">
                  <c:v>2.23</c:v>
                </c:pt>
                <c:pt idx="13">
                  <c:v>1.89</c:v>
                </c:pt>
                <c:pt idx="14">
                  <c:v>1.6</c:v>
                </c:pt>
                <c:pt idx="15">
                  <c:v>1.36</c:v>
                </c:pt>
              </c:numCache>
            </c:numRef>
          </c:xVal>
          <c:yVal>
            <c:numRef>
              <c:f>TruCounts!$R$745:$AG$745</c:f>
              <c:numCache>
                <c:formatCode>General</c:formatCode>
                <c:ptCount val="16"/>
                <c:pt idx="0">
                  <c:v>70.329999999999984</c:v>
                </c:pt>
                <c:pt idx="1">
                  <c:v>62.308</c:v>
                </c:pt>
                <c:pt idx="2">
                  <c:v>77.725999999999999</c:v>
                </c:pt>
                <c:pt idx="3">
                  <c:v>70.564000000000007</c:v>
                </c:pt>
                <c:pt idx="4">
                  <c:v>85.323999999999998</c:v>
                </c:pt>
                <c:pt idx="5">
                  <c:v>83.128000000000029</c:v>
                </c:pt>
                <c:pt idx="6">
                  <c:v>124.17599999999999</c:v>
                </c:pt>
                <c:pt idx="7">
                  <c:v>69.483999999999995</c:v>
                </c:pt>
                <c:pt idx="8">
                  <c:v>90.49</c:v>
                </c:pt>
                <c:pt idx="9">
                  <c:v>55.426000000000002</c:v>
                </c:pt>
                <c:pt idx="10">
                  <c:v>53.620000000000019</c:v>
                </c:pt>
                <c:pt idx="11">
                  <c:v>42.187999999999995</c:v>
                </c:pt>
                <c:pt idx="12">
                  <c:v>41.156000000000013</c:v>
                </c:pt>
                <c:pt idx="13">
                  <c:v>34.053999999999995</c:v>
                </c:pt>
                <c:pt idx="14">
                  <c:v>13.096000000000005</c:v>
                </c:pt>
                <c:pt idx="15">
                  <c:v>8.0980000000000025</c:v>
                </c:pt>
              </c:numCache>
            </c:numRef>
          </c:yVal>
        </c:ser>
        <c:axId val="82690816"/>
        <c:axId val="82693504"/>
      </c:scatterChart>
      <c:valAx>
        <c:axId val="8269081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Mean Particle Size (spherical) (um)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82693504"/>
        <c:crosses val="autoZero"/>
        <c:crossBetween val="midCat"/>
      </c:valAx>
      <c:valAx>
        <c:axId val="8269350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Particle Size Dist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82690816"/>
        <c:crosses val="autoZero"/>
        <c:crossBetween val="midCat"/>
      </c:valAx>
    </c:plotArea>
    <c:legend>
      <c:legendPos val="r"/>
      <c:layout/>
    </c:legend>
    <c:plotVisOnly val="1"/>
    <c:dispBlanksAs val="gap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Micromonas Particle Size Distribution with Median Randomly Shaped Particle</a:t>
            </a:r>
            <a:r>
              <a:rPr lang="en-US" baseline="0"/>
              <a:t> Size</a:t>
            </a:r>
            <a:endParaRPr lang="en-US"/>
          </a:p>
        </c:rich>
      </c:tx>
      <c:layout/>
      <c:spPr>
        <a:noFill/>
        <a:ln w="25400">
          <a:noFill/>
        </a:ln>
      </c:spPr>
    </c:title>
    <c:plotArea>
      <c:layout/>
      <c:scatterChart>
        <c:scatterStyle val="lineMarker"/>
        <c:ser>
          <c:idx val="0"/>
          <c:order val="0"/>
          <c:tx>
            <c:v>[19.6 mL/L]</c:v>
          </c:tx>
          <c:spPr>
            <a:ln w="25400">
              <a:noFill/>
            </a:ln>
          </c:spPr>
          <c:xVal>
            <c:numRef>
              <c:f>Test1_0.02!$C$3:$AH$3</c:f>
              <c:numCache>
                <c:formatCode>General</c:formatCode>
                <c:ptCount val="32"/>
                <c:pt idx="0">
                  <c:v>184</c:v>
                </c:pt>
                <c:pt idx="1">
                  <c:v>156</c:v>
                </c:pt>
                <c:pt idx="2">
                  <c:v>132</c:v>
                </c:pt>
                <c:pt idx="3">
                  <c:v>112</c:v>
                </c:pt>
                <c:pt idx="4">
                  <c:v>94.9</c:v>
                </c:pt>
                <c:pt idx="5">
                  <c:v>80.5</c:v>
                </c:pt>
                <c:pt idx="6">
                  <c:v>68.2</c:v>
                </c:pt>
                <c:pt idx="7">
                  <c:v>57.8</c:v>
                </c:pt>
                <c:pt idx="8">
                  <c:v>49</c:v>
                </c:pt>
                <c:pt idx="9">
                  <c:v>41.5</c:v>
                </c:pt>
                <c:pt idx="10">
                  <c:v>35.200000000000003</c:v>
                </c:pt>
                <c:pt idx="11">
                  <c:v>29.8</c:v>
                </c:pt>
                <c:pt idx="12">
                  <c:v>25.2</c:v>
                </c:pt>
                <c:pt idx="13">
                  <c:v>21.4</c:v>
                </c:pt>
                <c:pt idx="14">
                  <c:v>18.100000000000001</c:v>
                </c:pt>
                <c:pt idx="15">
                  <c:v>15.4</c:v>
                </c:pt>
                <c:pt idx="16">
                  <c:v>13</c:v>
                </c:pt>
                <c:pt idx="17">
                  <c:v>11</c:v>
                </c:pt>
                <c:pt idx="18">
                  <c:v>9.35</c:v>
                </c:pt>
                <c:pt idx="19">
                  <c:v>7.92</c:v>
                </c:pt>
                <c:pt idx="20">
                  <c:v>6.71</c:v>
                </c:pt>
                <c:pt idx="21">
                  <c:v>5.69</c:v>
                </c:pt>
                <c:pt idx="22">
                  <c:v>4.82</c:v>
                </c:pt>
                <c:pt idx="23">
                  <c:v>4.09</c:v>
                </c:pt>
                <c:pt idx="24">
                  <c:v>3.46</c:v>
                </c:pt>
                <c:pt idx="25">
                  <c:v>2.93</c:v>
                </c:pt>
                <c:pt idx="26">
                  <c:v>2.4900000000000002</c:v>
                </c:pt>
                <c:pt idx="27">
                  <c:v>2.11</c:v>
                </c:pt>
                <c:pt idx="28">
                  <c:v>1.79</c:v>
                </c:pt>
                <c:pt idx="29">
                  <c:v>1.51</c:v>
                </c:pt>
                <c:pt idx="30">
                  <c:v>1.28</c:v>
                </c:pt>
                <c:pt idx="31">
                  <c:v>1.0900000000000001</c:v>
                </c:pt>
              </c:numCache>
            </c:numRef>
          </c:xVal>
          <c:yVal>
            <c:numRef>
              <c:f>Test1_0.02!$C$55:$AH$55</c:f>
              <c:numCache>
                <c:formatCode>General</c:formatCode>
                <c:ptCount val="32"/>
                <c:pt idx="0">
                  <c:v>29.124000000000002</c:v>
                </c:pt>
                <c:pt idx="1">
                  <c:v>38.514000000000003</c:v>
                </c:pt>
                <c:pt idx="2">
                  <c:v>31.212</c:v>
                </c:pt>
                <c:pt idx="3">
                  <c:v>37.861999999999995</c:v>
                </c:pt>
                <c:pt idx="4">
                  <c:v>31.699999999999992</c:v>
                </c:pt>
                <c:pt idx="5">
                  <c:v>34.484000000000002</c:v>
                </c:pt>
                <c:pt idx="6">
                  <c:v>32.558000000000007</c:v>
                </c:pt>
                <c:pt idx="7">
                  <c:v>40.735999999999997</c:v>
                </c:pt>
                <c:pt idx="8">
                  <c:v>34.353999999999992</c:v>
                </c:pt>
                <c:pt idx="9">
                  <c:v>44.521999999999998</c:v>
                </c:pt>
                <c:pt idx="10">
                  <c:v>38.256</c:v>
                </c:pt>
                <c:pt idx="11">
                  <c:v>45.885999999999996</c:v>
                </c:pt>
                <c:pt idx="12">
                  <c:v>46.161999999999999</c:v>
                </c:pt>
                <c:pt idx="13">
                  <c:v>54.159999999999989</c:v>
                </c:pt>
                <c:pt idx="14">
                  <c:v>62.710000000000008</c:v>
                </c:pt>
                <c:pt idx="15">
                  <c:v>58.935999999999986</c:v>
                </c:pt>
                <c:pt idx="16">
                  <c:v>62.136000000000003</c:v>
                </c:pt>
                <c:pt idx="17">
                  <c:v>53.154000000000018</c:v>
                </c:pt>
                <c:pt idx="18">
                  <c:v>68.213999999999999</c:v>
                </c:pt>
                <c:pt idx="19">
                  <c:v>57.78799999999999</c:v>
                </c:pt>
                <c:pt idx="20">
                  <c:v>76.548000000000002</c:v>
                </c:pt>
                <c:pt idx="21">
                  <c:v>69.940000000000012</c:v>
                </c:pt>
                <c:pt idx="22">
                  <c:v>119.07800000000003</c:v>
                </c:pt>
                <c:pt idx="23">
                  <c:v>66.058000000000021</c:v>
                </c:pt>
                <c:pt idx="24">
                  <c:v>102.15200000000003</c:v>
                </c:pt>
                <c:pt idx="25">
                  <c:v>69.693999999999974</c:v>
                </c:pt>
                <c:pt idx="26">
                  <c:v>84.174000000000021</c:v>
                </c:pt>
                <c:pt idx="27">
                  <c:v>76.593999999999994</c:v>
                </c:pt>
                <c:pt idx="28">
                  <c:v>85.15800000000003</c:v>
                </c:pt>
                <c:pt idx="29">
                  <c:v>76.039999999999992</c:v>
                </c:pt>
                <c:pt idx="30">
                  <c:v>46.021999999999991</c:v>
                </c:pt>
                <c:pt idx="31">
                  <c:v>23.833999999999996</c:v>
                </c:pt>
              </c:numCache>
            </c:numRef>
          </c:yVal>
        </c:ser>
        <c:ser>
          <c:idx val="1"/>
          <c:order val="1"/>
          <c:tx>
            <c:v>[39.2 mL/L]</c:v>
          </c:tx>
          <c:spPr>
            <a:ln w="25400">
              <a:noFill/>
            </a:ln>
          </c:spPr>
          <c:errBars>
            <c:errDir val="y"/>
            <c:errBarType val="both"/>
            <c:errValType val="cust"/>
            <c:plus>
              <c:numRef>
                <c:f>Test1_0.02!$C$109:$AH$109</c:f>
                <c:numCache>
                  <c:formatCode>General</c:formatCode>
                  <c:ptCount val="32"/>
                  <c:pt idx="0">
                    <c:v>20.458980464154436</c:v>
                  </c:pt>
                  <c:pt idx="1">
                    <c:v>10.684845075419412</c:v>
                  </c:pt>
                  <c:pt idx="2">
                    <c:v>6.8520683604534032</c:v>
                  </c:pt>
                  <c:pt idx="3">
                    <c:v>6.3676593591590329</c:v>
                  </c:pt>
                  <c:pt idx="4">
                    <c:v>2.7272060907134126</c:v>
                  </c:pt>
                  <c:pt idx="5">
                    <c:v>1.9003372418213151</c:v>
                  </c:pt>
                  <c:pt idx="6">
                    <c:v>1.8394808495654054</c:v>
                  </c:pt>
                  <c:pt idx="7">
                    <c:v>3.1057819679836967</c:v>
                  </c:pt>
                  <c:pt idx="8">
                    <c:v>1.5042796092675979</c:v>
                  </c:pt>
                  <c:pt idx="9">
                    <c:v>2.8671261299249653</c:v>
                  </c:pt>
                  <c:pt idx="10">
                    <c:v>1.3840505476198037</c:v>
                  </c:pt>
                  <c:pt idx="11">
                    <c:v>2.1959666180876347</c:v>
                  </c:pt>
                  <c:pt idx="12">
                    <c:v>1.1450425533490407</c:v>
                  </c:pt>
                  <c:pt idx="13">
                    <c:v>1.6951021882393007</c:v>
                  </c:pt>
                  <c:pt idx="14">
                    <c:v>1.3314163089572602</c:v>
                  </c:pt>
                  <c:pt idx="15">
                    <c:v>1.3841390162577962</c:v>
                  </c:pt>
                  <c:pt idx="16">
                    <c:v>1.2119405926027138</c:v>
                  </c:pt>
                  <c:pt idx="17">
                    <c:v>0.98355664476868743</c:v>
                  </c:pt>
                  <c:pt idx="18">
                    <c:v>1.1462378568572402</c:v>
                  </c:pt>
                  <c:pt idx="19">
                    <c:v>1.0099686800559977</c:v>
                  </c:pt>
                  <c:pt idx="20">
                    <c:v>1.1450354241013336</c:v>
                  </c:pt>
                  <c:pt idx="21">
                    <c:v>1.290777332636613</c:v>
                  </c:pt>
                  <c:pt idx="22">
                    <c:v>1.757762956786096</c:v>
                  </c:pt>
                  <c:pt idx="23">
                    <c:v>1.3779621155332307</c:v>
                  </c:pt>
                  <c:pt idx="24">
                    <c:v>2.0836937375340869</c:v>
                  </c:pt>
                  <c:pt idx="25">
                    <c:v>1.5383014751895139</c:v>
                  </c:pt>
                  <c:pt idx="26">
                    <c:v>2.1880948753787925</c:v>
                  </c:pt>
                  <c:pt idx="27">
                    <c:v>1.7905933345636187</c:v>
                  </c:pt>
                  <c:pt idx="28">
                    <c:v>2.0645985922095402</c:v>
                  </c:pt>
                  <c:pt idx="29">
                    <c:v>2.3151532765396676</c:v>
                  </c:pt>
                  <c:pt idx="30">
                    <c:v>2.1664991039342003</c:v>
                  </c:pt>
                  <c:pt idx="31">
                    <c:v>1.3892605579801725</c:v>
                  </c:pt>
                </c:numCache>
              </c:numRef>
            </c:plus>
            <c:minus>
              <c:numRef>
                <c:f>Test1_0.02!$C$109:$AH$109</c:f>
                <c:numCache>
                  <c:formatCode>General</c:formatCode>
                  <c:ptCount val="32"/>
                  <c:pt idx="0">
                    <c:v>20.458980464154436</c:v>
                  </c:pt>
                  <c:pt idx="1">
                    <c:v>10.684845075419412</c:v>
                  </c:pt>
                  <c:pt idx="2">
                    <c:v>6.8520683604534032</c:v>
                  </c:pt>
                  <c:pt idx="3">
                    <c:v>6.3676593591590329</c:v>
                  </c:pt>
                  <c:pt idx="4">
                    <c:v>2.7272060907134126</c:v>
                  </c:pt>
                  <c:pt idx="5">
                    <c:v>1.9003372418213151</c:v>
                  </c:pt>
                  <c:pt idx="6">
                    <c:v>1.8394808495654054</c:v>
                  </c:pt>
                  <c:pt idx="7">
                    <c:v>3.1057819679836967</c:v>
                  </c:pt>
                  <c:pt idx="8">
                    <c:v>1.5042796092675979</c:v>
                  </c:pt>
                  <c:pt idx="9">
                    <c:v>2.8671261299249653</c:v>
                  </c:pt>
                  <c:pt idx="10">
                    <c:v>1.3840505476198037</c:v>
                  </c:pt>
                  <c:pt idx="11">
                    <c:v>2.1959666180876347</c:v>
                  </c:pt>
                  <c:pt idx="12">
                    <c:v>1.1450425533490407</c:v>
                  </c:pt>
                  <c:pt idx="13">
                    <c:v>1.6951021882393007</c:v>
                  </c:pt>
                  <c:pt idx="14">
                    <c:v>1.3314163089572602</c:v>
                  </c:pt>
                  <c:pt idx="15">
                    <c:v>1.3841390162577962</c:v>
                  </c:pt>
                  <c:pt idx="16">
                    <c:v>1.2119405926027138</c:v>
                  </c:pt>
                  <c:pt idx="17">
                    <c:v>0.98355664476868743</c:v>
                  </c:pt>
                  <c:pt idx="18">
                    <c:v>1.1462378568572402</c:v>
                  </c:pt>
                  <c:pt idx="19">
                    <c:v>1.0099686800559977</c:v>
                  </c:pt>
                  <c:pt idx="20">
                    <c:v>1.1450354241013336</c:v>
                  </c:pt>
                  <c:pt idx="21">
                    <c:v>1.290777332636613</c:v>
                  </c:pt>
                  <c:pt idx="22">
                    <c:v>1.757762956786096</c:v>
                  </c:pt>
                  <c:pt idx="23">
                    <c:v>1.3779621155332307</c:v>
                  </c:pt>
                  <c:pt idx="24">
                    <c:v>2.0836937375340869</c:v>
                  </c:pt>
                  <c:pt idx="25">
                    <c:v>1.5383014751895139</c:v>
                  </c:pt>
                  <c:pt idx="26">
                    <c:v>2.1880948753787925</c:v>
                  </c:pt>
                  <c:pt idx="27">
                    <c:v>1.7905933345636187</c:v>
                  </c:pt>
                  <c:pt idx="28">
                    <c:v>2.0645985922095402</c:v>
                  </c:pt>
                  <c:pt idx="29">
                    <c:v>2.3151532765396676</c:v>
                  </c:pt>
                  <c:pt idx="30">
                    <c:v>2.1664991039342003</c:v>
                  </c:pt>
                  <c:pt idx="31">
                    <c:v>1.3892605579801725</c:v>
                  </c:pt>
                </c:numCache>
              </c:numRef>
            </c:minus>
          </c:errBars>
          <c:errBars>
            <c:errDir val="x"/>
            <c:errBarType val="both"/>
            <c:errValType val="fixedVal"/>
            <c:val val="1"/>
          </c:errBars>
          <c:xVal>
            <c:numRef>
              <c:f>Test1_0.02!$C$3:$AH$3</c:f>
              <c:numCache>
                <c:formatCode>General</c:formatCode>
                <c:ptCount val="32"/>
                <c:pt idx="0">
                  <c:v>184</c:v>
                </c:pt>
                <c:pt idx="1">
                  <c:v>156</c:v>
                </c:pt>
                <c:pt idx="2">
                  <c:v>132</c:v>
                </c:pt>
                <c:pt idx="3">
                  <c:v>112</c:v>
                </c:pt>
                <c:pt idx="4">
                  <c:v>94.9</c:v>
                </c:pt>
                <c:pt idx="5">
                  <c:v>80.5</c:v>
                </c:pt>
                <c:pt idx="6">
                  <c:v>68.2</c:v>
                </c:pt>
                <c:pt idx="7">
                  <c:v>57.8</c:v>
                </c:pt>
                <c:pt idx="8">
                  <c:v>49</c:v>
                </c:pt>
                <c:pt idx="9">
                  <c:v>41.5</c:v>
                </c:pt>
                <c:pt idx="10">
                  <c:v>35.200000000000003</c:v>
                </c:pt>
                <c:pt idx="11">
                  <c:v>29.8</c:v>
                </c:pt>
                <c:pt idx="12">
                  <c:v>25.2</c:v>
                </c:pt>
                <c:pt idx="13">
                  <c:v>21.4</c:v>
                </c:pt>
                <c:pt idx="14">
                  <c:v>18.100000000000001</c:v>
                </c:pt>
                <c:pt idx="15">
                  <c:v>15.4</c:v>
                </c:pt>
                <c:pt idx="16">
                  <c:v>13</c:v>
                </c:pt>
                <c:pt idx="17">
                  <c:v>11</c:v>
                </c:pt>
                <c:pt idx="18">
                  <c:v>9.35</c:v>
                </c:pt>
                <c:pt idx="19">
                  <c:v>7.92</c:v>
                </c:pt>
                <c:pt idx="20">
                  <c:v>6.71</c:v>
                </c:pt>
                <c:pt idx="21">
                  <c:v>5.69</c:v>
                </c:pt>
                <c:pt idx="22">
                  <c:v>4.82</c:v>
                </c:pt>
                <c:pt idx="23">
                  <c:v>4.09</c:v>
                </c:pt>
                <c:pt idx="24">
                  <c:v>3.46</c:v>
                </c:pt>
                <c:pt idx="25">
                  <c:v>2.93</c:v>
                </c:pt>
                <c:pt idx="26">
                  <c:v>2.4900000000000002</c:v>
                </c:pt>
                <c:pt idx="27">
                  <c:v>2.11</c:v>
                </c:pt>
                <c:pt idx="28">
                  <c:v>1.79</c:v>
                </c:pt>
                <c:pt idx="29">
                  <c:v>1.51</c:v>
                </c:pt>
                <c:pt idx="30">
                  <c:v>1.28</c:v>
                </c:pt>
                <c:pt idx="31">
                  <c:v>1.0900000000000001</c:v>
                </c:pt>
              </c:numCache>
            </c:numRef>
          </c:xVal>
          <c:yVal>
            <c:numRef>
              <c:f>Test1_0.02!$C$108:$AH$108</c:f>
              <c:numCache>
                <c:formatCode>General</c:formatCode>
                <c:ptCount val="32"/>
                <c:pt idx="0">
                  <c:v>34.154000000000011</c:v>
                </c:pt>
                <c:pt idx="1">
                  <c:v>42.001999999999995</c:v>
                </c:pt>
                <c:pt idx="2">
                  <c:v>34.024000000000001</c:v>
                </c:pt>
                <c:pt idx="3">
                  <c:v>37.783999999999999</c:v>
                </c:pt>
                <c:pt idx="4">
                  <c:v>30.23</c:v>
                </c:pt>
                <c:pt idx="5">
                  <c:v>36.388000000000005</c:v>
                </c:pt>
                <c:pt idx="6">
                  <c:v>34.628</c:v>
                </c:pt>
                <c:pt idx="7">
                  <c:v>40.294000000000004</c:v>
                </c:pt>
                <c:pt idx="8">
                  <c:v>36.119999999999983</c:v>
                </c:pt>
                <c:pt idx="9">
                  <c:v>45.085999999999991</c:v>
                </c:pt>
                <c:pt idx="10">
                  <c:v>40.546000000000006</c:v>
                </c:pt>
                <c:pt idx="11">
                  <c:v>47.323999999999998</c:v>
                </c:pt>
                <c:pt idx="12">
                  <c:v>49.21</c:v>
                </c:pt>
                <c:pt idx="13">
                  <c:v>56.36399999999999</c:v>
                </c:pt>
                <c:pt idx="14">
                  <c:v>67.72799999999998</c:v>
                </c:pt>
                <c:pt idx="15">
                  <c:v>63.125999999999998</c:v>
                </c:pt>
                <c:pt idx="16">
                  <c:v>69.524000000000001</c:v>
                </c:pt>
                <c:pt idx="17">
                  <c:v>60.942000000000007</c:v>
                </c:pt>
                <c:pt idx="18">
                  <c:v>79.795999999999992</c:v>
                </c:pt>
                <c:pt idx="19">
                  <c:v>72.74199999999999</c:v>
                </c:pt>
                <c:pt idx="20">
                  <c:v>96.153999999999996</c:v>
                </c:pt>
                <c:pt idx="21">
                  <c:v>98.004000000000019</c:v>
                </c:pt>
                <c:pt idx="22">
                  <c:v>162.99200000000002</c:v>
                </c:pt>
                <c:pt idx="23">
                  <c:v>103.01399999999995</c:v>
                </c:pt>
                <c:pt idx="24">
                  <c:v>156.71600000000001</c:v>
                </c:pt>
                <c:pt idx="25">
                  <c:v>115.434</c:v>
                </c:pt>
                <c:pt idx="26">
                  <c:v>142.41400000000007</c:v>
                </c:pt>
                <c:pt idx="27">
                  <c:v>131.09000000000003</c:v>
                </c:pt>
                <c:pt idx="28">
                  <c:v>145.82199999999995</c:v>
                </c:pt>
                <c:pt idx="29">
                  <c:v>131.30800000000002</c:v>
                </c:pt>
                <c:pt idx="30">
                  <c:v>88.433999999999997</c:v>
                </c:pt>
                <c:pt idx="31">
                  <c:v>45.766000000000005</c:v>
                </c:pt>
              </c:numCache>
            </c:numRef>
          </c:yVal>
        </c:ser>
        <c:axId val="79272576"/>
        <c:axId val="107550592"/>
      </c:scatterChart>
      <c:valAx>
        <c:axId val="7927257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Particle Size (um)</a:t>
                </a:r>
              </a:p>
            </c:rich>
          </c:tx>
          <c:layout/>
          <c:spPr>
            <a:noFill/>
            <a:ln w="25400">
              <a:noFill/>
            </a:ln>
          </c:spPr>
        </c:title>
        <c:numFmt formatCode="General" sourceLinked="1"/>
        <c:maj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107550592"/>
        <c:crosses val="autoZero"/>
        <c:crossBetween val="midCat"/>
      </c:valAx>
      <c:valAx>
        <c:axId val="107550592"/>
        <c:scaling>
          <c:orientation val="minMax"/>
        </c:scaling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Particle Size Distribution</a:t>
                </a:r>
              </a:p>
            </c:rich>
          </c:tx>
          <c:layout/>
          <c:spPr>
            <a:noFill/>
            <a:ln w="25400">
              <a:noFill/>
            </a:ln>
          </c:spPr>
        </c:title>
        <c:numFmt formatCode="General" sourceLinked="1"/>
        <c:maj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79272576"/>
        <c:crosses val="autoZero"/>
        <c:crossBetween val="midCat"/>
      </c:valAx>
      <c:spPr>
        <a:solidFill>
          <a:srgbClr val="FFFFFF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8620100813758117"/>
          <c:y val="0.55866023382985963"/>
          <c:w val="0.10605778670971568"/>
          <c:h val="9.1559055118110286E-2"/>
        </c:manualLayout>
      </c:layout>
      <c:spPr>
        <a:noFill/>
        <a:ln w="25400">
          <a:noFill/>
        </a:ln>
      </c:spPr>
    </c:legend>
    <c:plotVisOnly val="1"/>
    <c:dispBlanksAs val="gap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Micromonas Particle Size Distribution with Median Randomly Shaped Particle</a:t>
            </a:r>
            <a:r>
              <a:rPr lang="en-US" baseline="0"/>
              <a:t> Size</a:t>
            </a:r>
            <a:endParaRPr lang="en-US"/>
          </a:p>
        </c:rich>
      </c:tx>
      <c:layout/>
      <c:spPr>
        <a:noFill/>
        <a:ln w="25400">
          <a:noFill/>
        </a:ln>
      </c:spPr>
    </c:title>
    <c:plotArea>
      <c:layout/>
      <c:lineChart>
        <c:grouping val="standard"/>
        <c:ser>
          <c:idx val="0"/>
          <c:order val="0"/>
          <c:tx>
            <c:v>[19.6 mL/L]</c:v>
          </c:tx>
          <c:spPr>
            <a:ln w="25400">
              <a:solidFill>
                <a:srgbClr val="666699"/>
              </a:solidFill>
              <a:prstDash val="solid"/>
            </a:ln>
          </c:spPr>
          <c:marker>
            <c:symbol val="none"/>
          </c:marker>
          <c:cat>
            <c:numRef>
              <c:f>Test1_0.02!$C$3:$AH$3</c:f>
              <c:numCache>
                <c:formatCode>General</c:formatCode>
                <c:ptCount val="32"/>
                <c:pt idx="0">
                  <c:v>184</c:v>
                </c:pt>
                <c:pt idx="1">
                  <c:v>156</c:v>
                </c:pt>
                <c:pt idx="2">
                  <c:v>132</c:v>
                </c:pt>
                <c:pt idx="3">
                  <c:v>112</c:v>
                </c:pt>
                <c:pt idx="4">
                  <c:v>94.9</c:v>
                </c:pt>
                <c:pt idx="5">
                  <c:v>80.5</c:v>
                </c:pt>
                <c:pt idx="6">
                  <c:v>68.2</c:v>
                </c:pt>
                <c:pt idx="7">
                  <c:v>57.8</c:v>
                </c:pt>
                <c:pt idx="8">
                  <c:v>49</c:v>
                </c:pt>
                <c:pt idx="9">
                  <c:v>41.5</c:v>
                </c:pt>
                <c:pt idx="10">
                  <c:v>35.200000000000003</c:v>
                </c:pt>
                <c:pt idx="11">
                  <c:v>29.8</c:v>
                </c:pt>
                <c:pt idx="12">
                  <c:v>25.2</c:v>
                </c:pt>
                <c:pt idx="13">
                  <c:v>21.4</c:v>
                </c:pt>
                <c:pt idx="14">
                  <c:v>18.100000000000001</c:v>
                </c:pt>
                <c:pt idx="15">
                  <c:v>15.4</c:v>
                </c:pt>
                <c:pt idx="16">
                  <c:v>13</c:v>
                </c:pt>
                <c:pt idx="17">
                  <c:v>11</c:v>
                </c:pt>
                <c:pt idx="18">
                  <c:v>9.35</c:v>
                </c:pt>
                <c:pt idx="19">
                  <c:v>7.92</c:v>
                </c:pt>
                <c:pt idx="20">
                  <c:v>6.71</c:v>
                </c:pt>
                <c:pt idx="21">
                  <c:v>5.69</c:v>
                </c:pt>
                <c:pt idx="22">
                  <c:v>4.82</c:v>
                </c:pt>
                <c:pt idx="23">
                  <c:v>4.09</c:v>
                </c:pt>
                <c:pt idx="24">
                  <c:v>3.46</c:v>
                </c:pt>
                <c:pt idx="25">
                  <c:v>2.93</c:v>
                </c:pt>
                <c:pt idx="26">
                  <c:v>2.4900000000000002</c:v>
                </c:pt>
                <c:pt idx="27">
                  <c:v>2.11</c:v>
                </c:pt>
                <c:pt idx="28">
                  <c:v>1.79</c:v>
                </c:pt>
                <c:pt idx="29">
                  <c:v>1.51</c:v>
                </c:pt>
                <c:pt idx="30">
                  <c:v>1.28</c:v>
                </c:pt>
                <c:pt idx="31">
                  <c:v>1.0900000000000001</c:v>
                </c:pt>
              </c:numCache>
            </c:numRef>
          </c:cat>
          <c:val>
            <c:numRef>
              <c:f>Test1_0.02!$C$55:$AH$55</c:f>
              <c:numCache>
                <c:formatCode>General</c:formatCode>
                <c:ptCount val="32"/>
                <c:pt idx="0">
                  <c:v>29.124000000000002</c:v>
                </c:pt>
                <c:pt idx="1">
                  <c:v>38.514000000000003</c:v>
                </c:pt>
                <c:pt idx="2">
                  <c:v>31.212</c:v>
                </c:pt>
                <c:pt idx="3">
                  <c:v>37.861999999999995</c:v>
                </c:pt>
                <c:pt idx="4">
                  <c:v>31.699999999999992</c:v>
                </c:pt>
                <c:pt idx="5">
                  <c:v>34.484000000000002</c:v>
                </c:pt>
                <c:pt idx="6">
                  <c:v>32.558000000000007</c:v>
                </c:pt>
                <c:pt idx="7">
                  <c:v>40.735999999999997</c:v>
                </c:pt>
                <c:pt idx="8">
                  <c:v>34.353999999999992</c:v>
                </c:pt>
                <c:pt idx="9">
                  <c:v>44.521999999999998</c:v>
                </c:pt>
                <c:pt idx="10">
                  <c:v>38.256</c:v>
                </c:pt>
                <c:pt idx="11">
                  <c:v>45.885999999999996</c:v>
                </c:pt>
                <c:pt idx="12">
                  <c:v>46.161999999999999</c:v>
                </c:pt>
                <c:pt idx="13">
                  <c:v>54.159999999999989</c:v>
                </c:pt>
                <c:pt idx="14">
                  <c:v>62.710000000000008</c:v>
                </c:pt>
                <c:pt idx="15">
                  <c:v>58.935999999999986</c:v>
                </c:pt>
                <c:pt idx="16">
                  <c:v>62.136000000000003</c:v>
                </c:pt>
                <c:pt idx="17">
                  <c:v>53.154000000000018</c:v>
                </c:pt>
                <c:pt idx="18">
                  <c:v>68.213999999999999</c:v>
                </c:pt>
                <c:pt idx="19">
                  <c:v>57.78799999999999</c:v>
                </c:pt>
                <c:pt idx="20">
                  <c:v>76.548000000000002</c:v>
                </c:pt>
                <c:pt idx="21">
                  <c:v>69.940000000000012</c:v>
                </c:pt>
                <c:pt idx="22">
                  <c:v>119.07800000000003</c:v>
                </c:pt>
                <c:pt idx="23">
                  <c:v>66.058000000000021</c:v>
                </c:pt>
                <c:pt idx="24">
                  <c:v>102.15200000000003</c:v>
                </c:pt>
                <c:pt idx="25">
                  <c:v>69.693999999999974</c:v>
                </c:pt>
                <c:pt idx="26">
                  <c:v>84.174000000000021</c:v>
                </c:pt>
                <c:pt idx="27">
                  <c:v>76.593999999999994</c:v>
                </c:pt>
                <c:pt idx="28">
                  <c:v>85.15800000000003</c:v>
                </c:pt>
                <c:pt idx="29">
                  <c:v>76.039999999999992</c:v>
                </c:pt>
                <c:pt idx="30">
                  <c:v>46.021999999999991</c:v>
                </c:pt>
                <c:pt idx="31">
                  <c:v>23.833999999999996</c:v>
                </c:pt>
              </c:numCache>
            </c:numRef>
          </c:val>
        </c:ser>
        <c:ser>
          <c:idx val="1"/>
          <c:order val="1"/>
          <c:tx>
            <c:v>[39.2 mL/L]</c:v>
          </c:tx>
          <c:spPr>
            <a:ln w="25400">
              <a:solidFill>
                <a:srgbClr val="993366"/>
              </a:solidFill>
              <a:prstDash val="solid"/>
            </a:ln>
          </c:spPr>
          <c:marker>
            <c:symbol val="none"/>
          </c:marker>
          <c:cat>
            <c:numRef>
              <c:f>Test1_0.02!$C$3:$AH$3</c:f>
              <c:numCache>
                <c:formatCode>General</c:formatCode>
                <c:ptCount val="32"/>
                <c:pt idx="0">
                  <c:v>184</c:v>
                </c:pt>
                <c:pt idx="1">
                  <c:v>156</c:v>
                </c:pt>
                <c:pt idx="2">
                  <c:v>132</c:v>
                </c:pt>
                <c:pt idx="3">
                  <c:v>112</c:v>
                </c:pt>
                <c:pt idx="4">
                  <c:v>94.9</c:v>
                </c:pt>
                <c:pt idx="5">
                  <c:v>80.5</c:v>
                </c:pt>
                <c:pt idx="6">
                  <c:v>68.2</c:v>
                </c:pt>
                <c:pt idx="7">
                  <c:v>57.8</c:v>
                </c:pt>
                <c:pt idx="8">
                  <c:v>49</c:v>
                </c:pt>
                <c:pt idx="9">
                  <c:v>41.5</c:v>
                </c:pt>
                <c:pt idx="10">
                  <c:v>35.200000000000003</c:v>
                </c:pt>
                <c:pt idx="11">
                  <c:v>29.8</c:v>
                </c:pt>
                <c:pt idx="12">
                  <c:v>25.2</c:v>
                </c:pt>
                <c:pt idx="13">
                  <c:v>21.4</c:v>
                </c:pt>
                <c:pt idx="14">
                  <c:v>18.100000000000001</c:v>
                </c:pt>
                <c:pt idx="15">
                  <c:v>15.4</c:v>
                </c:pt>
                <c:pt idx="16">
                  <c:v>13</c:v>
                </c:pt>
                <c:pt idx="17">
                  <c:v>11</c:v>
                </c:pt>
                <c:pt idx="18">
                  <c:v>9.35</c:v>
                </c:pt>
                <c:pt idx="19">
                  <c:v>7.92</c:v>
                </c:pt>
                <c:pt idx="20">
                  <c:v>6.71</c:v>
                </c:pt>
                <c:pt idx="21">
                  <c:v>5.69</c:v>
                </c:pt>
                <c:pt idx="22">
                  <c:v>4.82</c:v>
                </c:pt>
                <c:pt idx="23">
                  <c:v>4.09</c:v>
                </c:pt>
                <c:pt idx="24">
                  <c:v>3.46</c:v>
                </c:pt>
                <c:pt idx="25">
                  <c:v>2.93</c:v>
                </c:pt>
                <c:pt idx="26">
                  <c:v>2.4900000000000002</c:v>
                </c:pt>
                <c:pt idx="27">
                  <c:v>2.11</c:v>
                </c:pt>
                <c:pt idx="28">
                  <c:v>1.79</c:v>
                </c:pt>
                <c:pt idx="29">
                  <c:v>1.51</c:v>
                </c:pt>
                <c:pt idx="30">
                  <c:v>1.28</c:v>
                </c:pt>
                <c:pt idx="31">
                  <c:v>1.0900000000000001</c:v>
                </c:pt>
              </c:numCache>
            </c:numRef>
          </c:cat>
          <c:val>
            <c:numRef>
              <c:f>Test1_0.02!$C$108:$AH$108</c:f>
              <c:numCache>
                <c:formatCode>General</c:formatCode>
                <c:ptCount val="32"/>
                <c:pt idx="0">
                  <c:v>34.154000000000011</c:v>
                </c:pt>
                <c:pt idx="1">
                  <c:v>42.001999999999995</c:v>
                </c:pt>
                <c:pt idx="2">
                  <c:v>34.024000000000001</c:v>
                </c:pt>
                <c:pt idx="3">
                  <c:v>37.783999999999999</c:v>
                </c:pt>
                <c:pt idx="4">
                  <c:v>30.23</c:v>
                </c:pt>
                <c:pt idx="5">
                  <c:v>36.388000000000005</c:v>
                </c:pt>
                <c:pt idx="6">
                  <c:v>34.628</c:v>
                </c:pt>
                <c:pt idx="7">
                  <c:v>40.294000000000004</c:v>
                </c:pt>
                <c:pt idx="8">
                  <c:v>36.119999999999983</c:v>
                </c:pt>
                <c:pt idx="9">
                  <c:v>45.085999999999991</c:v>
                </c:pt>
                <c:pt idx="10">
                  <c:v>40.546000000000006</c:v>
                </c:pt>
                <c:pt idx="11">
                  <c:v>47.323999999999998</c:v>
                </c:pt>
                <c:pt idx="12">
                  <c:v>49.21</c:v>
                </c:pt>
                <c:pt idx="13">
                  <c:v>56.36399999999999</c:v>
                </c:pt>
                <c:pt idx="14">
                  <c:v>67.72799999999998</c:v>
                </c:pt>
                <c:pt idx="15">
                  <c:v>63.125999999999998</c:v>
                </c:pt>
                <c:pt idx="16">
                  <c:v>69.524000000000001</c:v>
                </c:pt>
                <c:pt idx="17">
                  <c:v>60.942000000000007</c:v>
                </c:pt>
                <c:pt idx="18">
                  <c:v>79.795999999999992</c:v>
                </c:pt>
                <c:pt idx="19">
                  <c:v>72.74199999999999</c:v>
                </c:pt>
                <c:pt idx="20">
                  <c:v>96.153999999999996</c:v>
                </c:pt>
                <c:pt idx="21">
                  <c:v>98.004000000000019</c:v>
                </c:pt>
                <c:pt idx="22">
                  <c:v>162.99200000000002</c:v>
                </c:pt>
                <c:pt idx="23">
                  <c:v>103.01399999999995</c:v>
                </c:pt>
                <c:pt idx="24">
                  <c:v>156.71600000000001</c:v>
                </c:pt>
                <c:pt idx="25">
                  <c:v>115.434</c:v>
                </c:pt>
                <c:pt idx="26">
                  <c:v>142.41400000000007</c:v>
                </c:pt>
                <c:pt idx="27">
                  <c:v>131.09000000000003</c:v>
                </c:pt>
                <c:pt idx="28">
                  <c:v>145.82199999999995</c:v>
                </c:pt>
                <c:pt idx="29">
                  <c:v>131.30800000000002</c:v>
                </c:pt>
                <c:pt idx="30">
                  <c:v>88.433999999999997</c:v>
                </c:pt>
                <c:pt idx="31">
                  <c:v>45.766000000000005</c:v>
                </c:pt>
              </c:numCache>
            </c:numRef>
          </c:val>
        </c:ser>
        <c:marker val="1"/>
        <c:axId val="109450368"/>
        <c:axId val="109452672"/>
      </c:lineChart>
      <c:catAx>
        <c:axId val="109450368"/>
        <c:scaling>
          <c:orientation val="maxMin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Particle Size (um)</a:t>
                </a:r>
              </a:p>
            </c:rich>
          </c:tx>
          <c:layout/>
          <c:spPr>
            <a:noFill/>
            <a:ln w="25400">
              <a:noFill/>
            </a:ln>
          </c:spPr>
        </c:title>
        <c:numFmt formatCode="General" sourceLinked="1"/>
        <c:maj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109452672"/>
        <c:crosses val="autoZero"/>
        <c:auto val="1"/>
        <c:lblAlgn val="ctr"/>
        <c:lblOffset val="100"/>
      </c:catAx>
      <c:valAx>
        <c:axId val="109452672"/>
        <c:scaling>
          <c:orientation val="minMax"/>
        </c:scaling>
        <c:axPos val="r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Particle Size Distribution</a:t>
                </a:r>
              </a:p>
            </c:rich>
          </c:tx>
          <c:layout/>
          <c:spPr>
            <a:noFill/>
            <a:ln w="25400">
              <a:noFill/>
            </a:ln>
          </c:spPr>
        </c:title>
        <c:numFmt formatCode="General" sourceLinked="1"/>
        <c:maj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109450368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86201008137581159"/>
          <c:y val="0.55866023382985963"/>
          <c:w val="0.12791434125127674"/>
          <c:h val="0.15774005780922964"/>
        </c:manualLayout>
      </c:layout>
      <c:spPr>
        <a:noFill/>
        <a:ln w="25400">
          <a:noFill/>
        </a:ln>
      </c:spPr>
    </c:legend>
    <c:plotVisOnly val="1"/>
    <c:dispBlanksAs val="gap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4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H.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Akashiwo</a:t>
            </a:r>
            <a:r>
              <a:rPr lang="en-US" baseline="0" dirty="0" smtClean="0"/>
              <a:t> </a:t>
            </a:r>
            <a:r>
              <a:rPr lang="en-US" dirty="0" smtClean="0"/>
              <a:t>Particle </a:t>
            </a:r>
            <a:r>
              <a:rPr lang="en-US" dirty="0"/>
              <a:t>Size Distribution with Ring No.</a:t>
            </a:r>
          </a:p>
        </c:rich>
      </c:tx>
      <c:layout>
        <c:manualLayout>
          <c:xMode val="edge"/>
          <c:yMode val="edge"/>
          <c:x val="0.26813104192364645"/>
          <c:y val="1.5712682379349047E-2"/>
        </c:manualLayout>
      </c:layout>
    </c:title>
    <c:plotArea>
      <c:layout/>
      <c:scatterChart>
        <c:scatterStyle val="lineMarker"/>
        <c:ser>
          <c:idx val="0"/>
          <c:order val="0"/>
          <c:tx>
            <c:v>NEPCC.11 Test 1 [19.6 mL/L]</c:v>
          </c:tx>
          <c:spPr>
            <a:ln w="47625">
              <a:noFill/>
            </a:ln>
          </c:spPr>
          <c:yVal>
            <c:numRef>
              <c:f>Heterosigma!$B$56:$AG$56</c:f>
              <c:numCache>
                <c:formatCode>General</c:formatCode>
                <c:ptCount val="32"/>
                <c:pt idx="0">
                  <c:v>49.750000000000007</c:v>
                </c:pt>
                <c:pt idx="1">
                  <c:v>66.721999999999994</c:v>
                </c:pt>
                <c:pt idx="2">
                  <c:v>64.455999999999989</c:v>
                </c:pt>
                <c:pt idx="3">
                  <c:v>70.699999999999989</c:v>
                </c:pt>
                <c:pt idx="4">
                  <c:v>59.740000000000009</c:v>
                </c:pt>
                <c:pt idx="5">
                  <c:v>78.597999999999985</c:v>
                </c:pt>
                <c:pt idx="6">
                  <c:v>80.516000000000005</c:v>
                </c:pt>
                <c:pt idx="7">
                  <c:v>83.107999999999976</c:v>
                </c:pt>
                <c:pt idx="8">
                  <c:v>97.952000000000041</c:v>
                </c:pt>
                <c:pt idx="9">
                  <c:v>107.10799999999999</c:v>
                </c:pt>
                <c:pt idx="10">
                  <c:v>128.334</c:v>
                </c:pt>
                <c:pt idx="11">
                  <c:v>146.96600000000004</c:v>
                </c:pt>
                <c:pt idx="12">
                  <c:v>184.86599999999999</c:v>
                </c:pt>
                <c:pt idx="13">
                  <c:v>214.05200000000008</c:v>
                </c:pt>
                <c:pt idx="14">
                  <c:v>262.70800000000008</c:v>
                </c:pt>
                <c:pt idx="15">
                  <c:v>288.27000000000004</c:v>
                </c:pt>
                <c:pt idx="16">
                  <c:v>291.33</c:v>
                </c:pt>
                <c:pt idx="17">
                  <c:v>289.51599999999991</c:v>
                </c:pt>
                <c:pt idx="18">
                  <c:v>254.77399999999997</c:v>
                </c:pt>
                <c:pt idx="19">
                  <c:v>215.31800000000007</c:v>
                </c:pt>
                <c:pt idx="20">
                  <c:v>157.67799999999997</c:v>
                </c:pt>
                <c:pt idx="21">
                  <c:v>128.19199999999992</c:v>
                </c:pt>
                <c:pt idx="22">
                  <c:v>194.18199999999996</c:v>
                </c:pt>
                <c:pt idx="23">
                  <c:v>123.52200000000001</c:v>
                </c:pt>
                <c:pt idx="24">
                  <c:v>141.94800000000004</c:v>
                </c:pt>
                <c:pt idx="25">
                  <c:v>85.452000000000012</c:v>
                </c:pt>
                <c:pt idx="26">
                  <c:v>85.63600000000001</c:v>
                </c:pt>
                <c:pt idx="27">
                  <c:v>71.595999999999989</c:v>
                </c:pt>
                <c:pt idx="28">
                  <c:v>68.434000000000026</c:v>
                </c:pt>
                <c:pt idx="29">
                  <c:v>57.449999999999989</c:v>
                </c:pt>
                <c:pt idx="30">
                  <c:v>30.554000000000009</c:v>
                </c:pt>
                <c:pt idx="31">
                  <c:v>16.908000000000001</c:v>
                </c:pt>
              </c:numCache>
            </c:numRef>
          </c:yVal>
        </c:ser>
        <c:ser>
          <c:idx val="1"/>
          <c:order val="1"/>
          <c:tx>
            <c:v>NEPCC.11 Test 2 [39.6 mL/L]</c:v>
          </c:tx>
          <c:spPr>
            <a:ln w="47625">
              <a:noFill/>
            </a:ln>
          </c:spPr>
          <c:errBars>
            <c:errDir val="y"/>
            <c:errBarType val="both"/>
            <c:errValType val="cust"/>
            <c:plus>
              <c:numRef>
                <c:f>Heterosigma!$B$110:$AG$110</c:f>
                <c:numCache>
                  <c:formatCode>General</c:formatCode>
                  <c:ptCount val="32"/>
                  <c:pt idx="0">
                    <c:v>5.2269318272319794</c:v>
                  </c:pt>
                  <c:pt idx="1">
                    <c:v>7.7516555177140232</c:v>
                  </c:pt>
                  <c:pt idx="2">
                    <c:v>11.009754487614645</c:v>
                  </c:pt>
                  <c:pt idx="3">
                    <c:v>6.4313010078102586</c:v>
                  </c:pt>
                  <c:pt idx="4">
                    <c:v>4.9754089156119852</c:v>
                  </c:pt>
                  <c:pt idx="5">
                    <c:v>10.053428697286741</c:v>
                  </c:pt>
                  <c:pt idx="6">
                    <c:v>11.561883188181064</c:v>
                  </c:pt>
                  <c:pt idx="7">
                    <c:v>5.859198245633416</c:v>
                  </c:pt>
                  <c:pt idx="8">
                    <c:v>9.7831383470933257</c:v>
                  </c:pt>
                  <c:pt idx="9">
                    <c:v>6.187677022823431</c:v>
                  </c:pt>
                  <c:pt idx="10">
                    <c:v>11.278026314520657</c:v>
                  </c:pt>
                  <c:pt idx="11">
                    <c:v>7.4460234559210621</c:v>
                  </c:pt>
                  <c:pt idx="12">
                    <c:v>12.755551012506402</c:v>
                  </c:pt>
                  <c:pt idx="13">
                    <c:v>9.7188224700365691</c:v>
                  </c:pt>
                  <c:pt idx="14">
                    <c:v>10.472588125235225</c:v>
                  </c:pt>
                  <c:pt idx="15">
                    <c:v>13.436411085447965</c:v>
                  </c:pt>
                  <c:pt idx="16">
                    <c:v>9.0748362553387594</c:v>
                  </c:pt>
                  <c:pt idx="17">
                    <c:v>16.191406135757934</c:v>
                  </c:pt>
                  <c:pt idx="18">
                    <c:v>6.0267769841195253</c:v>
                  </c:pt>
                  <c:pt idx="19">
                    <c:v>13.317841340066392</c:v>
                  </c:pt>
                  <c:pt idx="20">
                    <c:v>4.165014638482786</c:v>
                  </c:pt>
                  <c:pt idx="21">
                    <c:v>4.0106490899164502</c:v>
                  </c:pt>
                  <c:pt idx="22">
                    <c:v>8.0969886062533103</c:v>
                  </c:pt>
                  <c:pt idx="23">
                    <c:v>4.1601118509296455</c:v>
                  </c:pt>
                  <c:pt idx="24">
                    <c:v>6.4871615754599459</c:v>
                  </c:pt>
                  <c:pt idx="25">
                    <c:v>4.3268973660495602</c:v>
                  </c:pt>
                  <c:pt idx="26">
                    <c:v>3.1684670857482868</c:v>
                  </c:pt>
                  <c:pt idx="27">
                    <c:v>3.6095677846298426</c:v>
                  </c:pt>
                  <c:pt idx="28">
                    <c:v>2.7719439874188936</c:v>
                  </c:pt>
                  <c:pt idx="29">
                    <c:v>4.491988332984949</c:v>
                  </c:pt>
                  <c:pt idx="30">
                    <c:v>2.3969368207045139</c:v>
                  </c:pt>
                  <c:pt idx="31">
                    <c:v>1.7468338705866051</c:v>
                  </c:pt>
                </c:numCache>
              </c:numRef>
            </c:plus>
            <c:minus>
              <c:numRef>
                <c:f>Heterosigma!$B$110:$AG$110</c:f>
                <c:numCache>
                  <c:formatCode>General</c:formatCode>
                  <c:ptCount val="32"/>
                  <c:pt idx="0">
                    <c:v>5.2269318272319794</c:v>
                  </c:pt>
                  <c:pt idx="1">
                    <c:v>7.7516555177140232</c:v>
                  </c:pt>
                  <c:pt idx="2">
                    <c:v>11.009754487614645</c:v>
                  </c:pt>
                  <c:pt idx="3">
                    <c:v>6.4313010078102586</c:v>
                  </c:pt>
                  <c:pt idx="4">
                    <c:v>4.9754089156119852</c:v>
                  </c:pt>
                  <c:pt idx="5">
                    <c:v>10.053428697286741</c:v>
                  </c:pt>
                  <c:pt idx="6">
                    <c:v>11.561883188181064</c:v>
                  </c:pt>
                  <c:pt idx="7">
                    <c:v>5.859198245633416</c:v>
                  </c:pt>
                  <c:pt idx="8">
                    <c:v>9.7831383470933257</c:v>
                  </c:pt>
                  <c:pt idx="9">
                    <c:v>6.187677022823431</c:v>
                  </c:pt>
                  <c:pt idx="10">
                    <c:v>11.278026314520657</c:v>
                  </c:pt>
                  <c:pt idx="11">
                    <c:v>7.4460234559210621</c:v>
                  </c:pt>
                  <c:pt idx="12">
                    <c:v>12.755551012506402</c:v>
                  </c:pt>
                  <c:pt idx="13">
                    <c:v>9.7188224700365691</c:v>
                  </c:pt>
                  <c:pt idx="14">
                    <c:v>10.472588125235225</c:v>
                  </c:pt>
                  <c:pt idx="15">
                    <c:v>13.436411085447965</c:v>
                  </c:pt>
                  <c:pt idx="16">
                    <c:v>9.0748362553387594</c:v>
                  </c:pt>
                  <c:pt idx="17">
                    <c:v>16.191406135757934</c:v>
                  </c:pt>
                  <c:pt idx="18">
                    <c:v>6.0267769841195253</c:v>
                  </c:pt>
                  <c:pt idx="19">
                    <c:v>13.317841340066392</c:v>
                  </c:pt>
                  <c:pt idx="20">
                    <c:v>4.165014638482786</c:v>
                  </c:pt>
                  <c:pt idx="21">
                    <c:v>4.0106490899164502</c:v>
                  </c:pt>
                  <c:pt idx="22">
                    <c:v>8.0969886062533103</c:v>
                  </c:pt>
                  <c:pt idx="23">
                    <c:v>4.1601118509296455</c:v>
                  </c:pt>
                  <c:pt idx="24">
                    <c:v>6.4871615754599459</c:v>
                  </c:pt>
                  <c:pt idx="25">
                    <c:v>4.3268973660495602</c:v>
                  </c:pt>
                  <c:pt idx="26">
                    <c:v>3.1684670857482868</c:v>
                  </c:pt>
                  <c:pt idx="27">
                    <c:v>3.6095677846298426</c:v>
                  </c:pt>
                  <c:pt idx="28">
                    <c:v>2.7719439874188936</c:v>
                  </c:pt>
                  <c:pt idx="29">
                    <c:v>4.491988332984949</c:v>
                  </c:pt>
                  <c:pt idx="30">
                    <c:v>2.3969368207045139</c:v>
                  </c:pt>
                  <c:pt idx="31">
                    <c:v>1.7468338705866051</c:v>
                  </c:pt>
                </c:numCache>
              </c:numRef>
            </c:minus>
          </c:errBars>
          <c:yVal>
            <c:numRef>
              <c:f>Heterosigma!$B$109:$AG$109</c:f>
              <c:numCache>
                <c:formatCode>General</c:formatCode>
                <c:ptCount val="32"/>
                <c:pt idx="0">
                  <c:v>45.84</c:v>
                </c:pt>
                <c:pt idx="1">
                  <c:v>70.56</c:v>
                </c:pt>
                <c:pt idx="2">
                  <c:v>69.64</c:v>
                </c:pt>
                <c:pt idx="3">
                  <c:v>68.84</c:v>
                </c:pt>
                <c:pt idx="4">
                  <c:v>63.98</c:v>
                </c:pt>
                <c:pt idx="5">
                  <c:v>98.5</c:v>
                </c:pt>
                <c:pt idx="6">
                  <c:v>104.42</c:v>
                </c:pt>
                <c:pt idx="7">
                  <c:v>102.58</c:v>
                </c:pt>
                <c:pt idx="8">
                  <c:v>138.62</c:v>
                </c:pt>
                <c:pt idx="9">
                  <c:v>149.28</c:v>
                </c:pt>
                <c:pt idx="10">
                  <c:v>196.9</c:v>
                </c:pt>
                <c:pt idx="11">
                  <c:v>226.84</c:v>
                </c:pt>
                <c:pt idx="12">
                  <c:v>302.7</c:v>
                </c:pt>
                <c:pt idx="13">
                  <c:v>352.44</c:v>
                </c:pt>
                <c:pt idx="14">
                  <c:v>437.28</c:v>
                </c:pt>
                <c:pt idx="15">
                  <c:v>496.56</c:v>
                </c:pt>
                <c:pt idx="16">
                  <c:v>497.12</c:v>
                </c:pt>
                <c:pt idx="17">
                  <c:v>503.96</c:v>
                </c:pt>
                <c:pt idx="18">
                  <c:v>421.38</c:v>
                </c:pt>
                <c:pt idx="19">
                  <c:v>361.68</c:v>
                </c:pt>
                <c:pt idx="20">
                  <c:v>236.86</c:v>
                </c:pt>
                <c:pt idx="21">
                  <c:v>194.42</c:v>
                </c:pt>
                <c:pt idx="22">
                  <c:v>294.10000000000002</c:v>
                </c:pt>
                <c:pt idx="23">
                  <c:v>197.14</c:v>
                </c:pt>
                <c:pt idx="24">
                  <c:v>212.72</c:v>
                </c:pt>
                <c:pt idx="25">
                  <c:v>127.18</c:v>
                </c:pt>
                <c:pt idx="26">
                  <c:v>127.96</c:v>
                </c:pt>
                <c:pt idx="27">
                  <c:v>103.46</c:v>
                </c:pt>
                <c:pt idx="28">
                  <c:v>97.1</c:v>
                </c:pt>
                <c:pt idx="29">
                  <c:v>79.84</c:v>
                </c:pt>
                <c:pt idx="30">
                  <c:v>46.64</c:v>
                </c:pt>
                <c:pt idx="31">
                  <c:v>24.36</c:v>
                </c:pt>
              </c:numCache>
            </c:numRef>
          </c:yVal>
        </c:ser>
        <c:axId val="81372672"/>
        <c:axId val="81374592"/>
      </c:scatterChart>
      <c:valAx>
        <c:axId val="8137267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Ring No.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81374592"/>
        <c:crosses val="autoZero"/>
        <c:crossBetween val="midCat"/>
      </c:valAx>
      <c:valAx>
        <c:axId val="8137459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Particle Size Distribution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81372672"/>
        <c:crosses val="autoZero"/>
        <c:crossBetween val="midCat"/>
      </c:valAx>
    </c:plotArea>
    <c:legend>
      <c:legendPos val="r"/>
      <c:layout/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F3EC8C-6206-6946-97A6-FDE399C9026C}" type="datetimeFigureOut">
              <a:rPr lang="en-US" smtClean="0"/>
              <a:pPr/>
              <a:t>8/12/2013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39225-CBAC-B648-AF01-581CB81715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44639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</a:t>
            </a:r>
            <a:r>
              <a:rPr lang="en-US" baseline="0" dirty="0" smtClean="0"/>
              <a:t> of ECO puck w/bench top set up</a:t>
            </a:r>
          </a:p>
          <a:p>
            <a:r>
              <a:rPr lang="en-US" baseline="0" dirty="0" smtClean="0"/>
              <a:t>Image of AU10 in Live culture </a:t>
            </a:r>
            <a:r>
              <a:rPr lang="en-US" baseline="0" dirty="0" err="1" smtClean="0"/>
              <a:t>rm</a:t>
            </a:r>
            <a:endParaRPr lang="en-US" baseline="0" dirty="0" smtClean="0"/>
          </a:p>
          <a:p>
            <a:r>
              <a:rPr lang="en-US" baseline="0" dirty="0" smtClean="0"/>
              <a:t>LISST-100 bench top set up </a:t>
            </a:r>
          </a:p>
          <a:p>
            <a:r>
              <a:rPr lang="en-US" baseline="0" dirty="0" err="1" smtClean="0"/>
              <a:t>Jian’s</a:t>
            </a:r>
            <a:r>
              <a:rPr lang="en-US" baseline="0" dirty="0" smtClean="0"/>
              <a:t> pic of D &amp; </a:t>
            </a:r>
            <a:r>
              <a:rPr lang="en-US" baseline="0" dirty="0" err="1" smtClean="0"/>
              <a:t>Accuri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39225-CBAC-B648-AF01-581CB817154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93363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Include images</a:t>
            </a:r>
            <a:r>
              <a:rPr lang="en-US" baseline="0" dirty="0" smtClean="0"/>
              <a:t> of each </a:t>
            </a:r>
            <a:r>
              <a:rPr lang="en-US" baseline="0" dirty="0" err="1" smtClean="0"/>
              <a:t>plankter</a:t>
            </a:r>
            <a:r>
              <a:rPr lang="en-US" baseline="0" dirty="0" smtClean="0"/>
              <a:t>!</a:t>
            </a:r>
          </a:p>
          <a:p>
            <a:r>
              <a:rPr lang="en-US" dirty="0" smtClean="0"/>
              <a:t>Micrographs for days…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39225-CBAC-B648-AF01-581CB817154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9371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39225-CBAC-B648-AF01-581CB817154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01013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Heterosigma</a:t>
            </a:r>
            <a:r>
              <a:rPr lang="en-US" dirty="0" smtClean="0"/>
              <a:t>: largest</a:t>
            </a:r>
            <a:r>
              <a:rPr lang="en-US" baseline="0" dirty="0" smtClean="0"/>
              <a:t> cell size of organisms in this study (18-34 um), HAB species – fish-killing—blocks their gills.</a:t>
            </a:r>
          </a:p>
          <a:p>
            <a:r>
              <a:rPr lang="en-US" baseline="0" dirty="0" smtClean="0"/>
              <a:t>For comparison, </a:t>
            </a:r>
            <a:r>
              <a:rPr lang="en-US" baseline="0" dirty="0" err="1" smtClean="0"/>
              <a:t>Psuedo-nitzschia</a:t>
            </a:r>
            <a:r>
              <a:rPr lang="en-US" baseline="0" dirty="0" smtClean="0"/>
              <a:t> is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39225-CBAC-B648-AF01-581CB817154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0101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Include growth curves (</a:t>
            </a:r>
            <a:r>
              <a:rPr lang="en-US" dirty="0" err="1" smtClean="0"/>
              <a:t>fluorometer</a:t>
            </a:r>
            <a:r>
              <a:rPr lang="en-US" dirty="0" smtClean="0"/>
              <a:t>) of each species?</a:t>
            </a:r>
          </a:p>
          <a:p>
            <a:r>
              <a:rPr lang="en-US" dirty="0" smtClean="0"/>
              <a:t>ECO Puck data plots </a:t>
            </a:r>
          </a:p>
          <a:p>
            <a:r>
              <a:rPr lang="en-US" dirty="0" smtClean="0"/>
              <a:t>LISST-100X: plots of particle size distribution with particle size</a:t>
            </a:r>
          </a:p>
          <a:p>
            <a:r>
              <a:rPr lang="en-US" dirty="0" smtClean="0"/>
              <a:t>Flow </a:t>
            </a:r>
            <a:r>
              <a:rPr lang="en-US" dirty="0" err="1" smtClean="0"/>
              <a:t>cytometer</a:t>
            </a:r>
            <a:r>
              <a:rPr lang="en-US" dirty="0" smtClean="0"/>
              <a:t> </a:t>
            </a:r>
            <a:r>
              <a:rPr lang="en-US" dirty="0" err="1" smtClean="0"/>
              <a:t>cytograph</a:t>
            </a:r>
            <a:r>
              <a:rPr lang="en-US" dirty="0" smtClean="0"/>
              <a:t> for </a:t>
            </a:r>
            <a:r>
              <a:rPr lang="en-US" dirty="0" err="1" smtClean="0"/>
              <a:t>Micromonas</a:t>
            </a:r>
            <a:r>
              <a:rPr lang="en-US" dirty="0" smtClean="0"/>
              <a:t>, </a:t>
            </a:r>
            <a:r>
              <a:rPr lang="en-US" dirty="0" err="1" smtClean="0"/>
              <a:t>TruCount</a:t>
            </a:r>
            <a:r>
              <a:rPr lang="en-US" dirty="0" smtClean="0"/>
              <a:t> control beads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39225-CBAC-B648-AF01-581CB8171541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7 Aug </a:t>
            </a:r>
            <a:r>
              <a:rPr lang="en-US" dirty="0" err="1" smtClean="0"/>
              <a:t>TruCount</a:t>
            </a:r>
            <a:r>
              <a:rPr lang="en-US" dirty="0" smtClean="0"/>
              <a:t> test:</a:t>
            </a:r>
            <a:r>
              <a:rPr lang="en-US" baseline="0" dirty="0" smtClean="0"/>
              <a:t> 50 </a:t>
            </a:r>
            <a:r>
              <a:rPr lang="en-US" baseline="0" dirty="0" err="1" smtClean="0"/>
              <a:t>uL</a:t>
            </a:r>
            <a:r>
              <a:rPr lang="en-US" baseline="0" dirty="0" smtClean="0"/>
              <a:t> of TC solution into 500 </a:t>
            </a:r>
            <a:r>
              <a:rPr lang="en-US" baseline="0" dirty="0" err="1" smtClean="0"/>
              <a:t>uL</a:t>
            </a:r>
            <a:r>
              <a:rPr lang="en-US" baseline="0" dirty="0" smtClean="0"/>
              <a:t> of PBS</a:t>
            </a:r>
            <a:r>
              <a:rPr lang="en-US" dirty="0" smtClean="0"/>
              <a:t>.  Each test run in new </a:t>
            </a:r>
            <a:r>
              <a:rPr lang="en-US" dirty="0" err="1" smtClean="0"/>
              <a:t>fASW</a:t>
            </a:r>
            <a:r>
              <a:rPr lang="en-US" dirty="0" smtClean="0"/>
              <a:t>.  </a:t>
            </a:r>
            <a:r>
              <a:rPr lang="en-US" dirty="0" err="1" smtClean="0"/>
              <a:t>Accuri</a:t>
            </a:r>
            <a:r>
              <a:rPr lang="en-US" dirty="0" smtClean="0"/>
              <a:t> data for counts</a:t>
            </a:r>
            <a:r>
              <a:rPr lang="en-US" baseline="0" dirty="0" smtClean="0"/>
              <a:t> on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39225-CBAC-B648-AF01-581CB8171541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TruCounts</a:t>
            </a:r>
            <a:r>
              <a:rPr lang="en-US" dirty="0" smtClean="0"/>
              <a:t> in </a:t>
            </a:r>
            <a:r>
              <a:rPr lang="en-US" dirty="0" err="1" smtClean="0"/>
              <a:t>fASW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39225-CBAC-B648-AF01-581CB8171541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227400 cells/</a:t>
            </a:r>
            <a:r>
              <a:rPr lang="en-US" dirty="0" err="1" smtClean="0"/>
              <a:t>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39225-CBAC-B648-AF01-581CB8171541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6 Aug data for samples run on LISST-100 in 7 Aug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39225-CBAC-B648-AF01-581CB8171541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8/12/2013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8/12/2013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8/12/2013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pPr/>
              <a:t>8/12/2013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pPr/>
              <a:t>8/12/2013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Lasers, Lights, and Phytoplankton: Laboratory Calibration of Optical Sensors from Autonomous Underwater Vehicles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27325"/>
            <a:ext cx="6400800" cy="131445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Diane Wyse</a:t>
            </a:r>
          </a:p>
          <a:p>
            <a:r>
              <a:rPr lang="en-US" dirty="0" smtClean="0"/>
              <a:t>14 August 2013</a:t>
            </a:r>
          </a:p>
          <a:p>
            <a:r>
              <a:rPr lang="en-US" dirty="0" smtClean="0"/>
              <a:t>Mentor: </a:t>
            </a:r>
            <a:r>
              <a:rPr lang="en-US" dirty="0" err="1" smtClean="0"/>
              <a:t>Dr</a:t>
            </a:r>
            <a:r>
              <a:rPr lang="en-US" dirty="0" smtClean="0"/>
              <a:t> Jim Bellingham</a:t>
            </a:r>
          </a:p>
          <a:p>
            <a:r>
              <a:rPr lang="en-US" dirty="0" smtClean="0"/>
              <a:t>Monterey Bay Aquarium Research Institute</a:t>
            </a:r>
            <a:endParaRPr lang="en-US" dirty="0"/>
          </a:p>
        </p:txBody>
      </p:sp>
      <p:pic>
        <p:nvPicPr>
          <p:cNvPr id="4" name="Picture 3" descr="MBARI_Logo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74262" y="4122461"/>
            <a:ext cx="1369738" cy="1008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52220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457200" y="0"/>
          <a:ext cx="8229599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hart 3"/>
          <p:cNvGraphicFramePr/>
          <p:nvPr/>
        </p:nvGraphicFramePr>
        <p:xfrm>
          <a:off x="457200" y="0"/>
          <a:ext cx="8229600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-124346" y="0"/>
          <a:ext cx="9268346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hart 4"/>
          <p:cNvGraphicFramePr/>
          <p:nvPr/>
        </p:nvGraphicFramePr>
        <p:xfrm>
          <a:off x="-590549" y="-47625"/>
          <a:ext cx="10325099" cy="5238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-1" y="239691"/>
          <a:ext cx="9144001" cy="43549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/>
        </p:nvGraphicFramePr>
        <p:xfrm>
          <a:off x="777875" y="63500"/>
          <a:ext cx="7588250" cy="5016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114271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777875" y="63500"/>
          <a:ext cx="7588250" cy="5016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1142714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528637" y="-257175"/>
          <a:ext cx="8086725" cy="56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hart 3"/>
          <p:cNvGraphicFramePr/>
          <p:nvPr/>
        </p:nvGraphicFramePr>
        <p:xfrm>
          <a:off x="528637" y="-257175"/>
          <a:ext cx="8086725" cy="5657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Accuri</a:t>
            </a:r>
            <a:r>
              <a:rPr lang="en-US" dirty="0" smtClean="0"/>
              <a:t> Data for </a:t>
            </a:r>
            <a:r>
              <a:rPr lang="en-US" dirty="0" err="1" smtClean="0"/>
              <a:t>TruCounts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834640" y="1358537"/>
          <a:ext cx="2975610" cy="2800350"/>
        </p:xfrm>
        <a:graphic>
          <a:graphicData uri="http://schemas.openxmlformats.org/drawingml/2006/table">
            <a:tbl>
              <a:tblPr/>
              <a:tblGrid>
                <a:gridCol w="991870"/>
                <a:gridCol w="991870"/>
                <a:gridCol w="991870"/>
              </a:tblGrid>
              <a:tr h="680537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Plot </a:t>
                      </a:r>
                      <a:r>
                        <a:rPr lang="en-US" sz="20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  <a:r>
                        <a:rPr lang="en-US" sz="2000" b="0" i="0" u="none" strike="noStrike" dirty="0" smtClean="0">
                          <a:solidFill>
                            <a:schemeClr val="tx1"/>
                          </a:solidFill>
                          <a:latin typeface="Arial"/>
                        </a:rPr>
                        <a:t>(FSC-A/SSC-A)</a:t>
                      </a:r>
                      <a:endParaRPr lang="en-US" sz="2000" b="0" i="0" u="none" strike="noStrike" dirty="0">
                        <a:solidFill>
                          <a:schemeClr val="tx1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58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All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562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Count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Volume (µL)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Events / µL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588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49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588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190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4588"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680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>
                          <a:solidFill>
                            <a:schemeClr val="tx1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b="0" i="0" u="none" strike="noStrike" dirty="0">
                          <a:solidFill>
                            <a:schemeClr val="tx1"/>
                          </a:solidFill>
                          <a:latin typeface="Arial"/>
                        </a:rPr>
                        <a:t>68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</a:t>
            </a:r>
            <a:r>
              <a:rPr lang="en-US" dirty="0" smtClean="0"/>
              <a:t>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Background</a:t>
            </a:r>
          </a:p>
          <a:p>
            <a:r>
              <a:rPr lang="en-US" dirty="0" smtClean="0"/>
              <a:t>Questions</a:t>
            </a:r>
          </a:p>
          <a:p>
            <a:r>
              <a:rPr lang="en-US" dirty="0" smtClean="0"/>
              <a:t>Instruments</a:t>
            </a:r>
          </a:p>
          <a:p>
            <a:r>
              <a:rPr lang="en-US" dirty="0" smtClean="0"/>
              <a:t>Methods</a:t>
            </a:r>
          </a:p>
          <a:p>
            <a:r>
              <a:rPr lang="en-US" dirty="0" smtClean="0"/>
              <a:t>Data and Results</a:t>
            </a:r>
          </a:p>
          <a:p>
            <a:r>
              <a:rPr lang="en-US" dirty="0" smtClean="0"/>
              <a:t>Discussion</a:t>
            </a:r>
          </a:p>
          <a:p>
            <a:r>
              <a:rPr lang="en-US" dirty="0" smtClean="0"/>
              <a:t>Conclusion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537953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Organism ID &amp; instrument resolution</a:t>
            </a:r>
          </a:p>
          <a:p>
            <a:r>
              <a:rPr lang="en-US" dirty="0" smtClean="0"/>
              <a:t>What sensors should we put on the vehicle?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192903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Defined methods for laboratory sensor calibration relating fluorescence, particle size distributions, and cell concentration for organisms from 1-250 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251520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Next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Test other organisms, including HAB species – </a:t>
            </a:r>
            <a:r>
              <a:rPr lang="en-US" i="1" dirty="0" err="1" smtClean="0"/>
              <a:t>Pseudonitzschia</a:t>
            </a:r>
            <a:r>
              <a:rPr lang="en-US" i="1" dirty="0" smtClean="0"/>
              <a:t> </a:t>
            </a:r>
            <a:r>
              <a:rPr lang="en-US" i="1" dirty="0" err="1" smtClean="0"/>
              <a:t>australis</a:t>
            </a:r>
            <a:r>
              <a:rPr lang="en-US" dirty="0" smtClean="0"/>
              <a:t>?</a:t>
            </a:r>
          </a:p>
          <a:p>
            <a:r>
              <a:rPr lang="en-US" dirty="0" smtClean="0"/>
              <a:t>Applications in organism signature ID</a:t>
            </a:r>
          </a:p>
          <a:p>
            <a:pPr lvl="1"/>
            <a:r>
              <a:rPr lang="en-US" dirty="0" smtClean="0"/>
              <a:t>Develop an algorithm to ID organisms within in situ datasets…what steps to take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014578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Jim Bellingham</a:t>
            </a:r>
          </a:p>
          <a:p>
            <a:r>
              <a:rPr lang="en-US" dirty="0" smtClean="0"/>
              <a:t>George Matsumoto</a:t>
            </a:r>
          </a:p>
          <a:p>
            <a:r>
              <a:rPr lang="en-US" dirty="0" smtClean="0"/>
              <a:t>Erika McPhee-Shaw</a:t>
            </a:r>
          </a:p>
          <a:p>
            <a:r>
              <a:rPr lang="en-US" dirty="0" smtClean="0"/>
              <a:t>Sebastian </a:t>
            </a:r>
            <a:r>
              <a:rPr lang="en-US" dirty="0" err="1" smtClean="0"/>
              <a:t>Sudek</a:t>
            </a:r>
            <a:endParaRPr lang="en-US" dirty="0" smtClean="0"/>
          </a:p>
          <a:p>
            <a:r>
              <a:rPr lang="en-US" dirty="0" smtClean="0"/>
              <a:t>Thomas Hoover</a:t>
            </a:r>
          </a:p>
          <a:p>
            <a:r>
              <a:rPr lang="en-US" dirty="0" smtClean="0"/>
              <a:t>Denis </a:t>
            </a:r>
            <a:r>
              <a:rPr lang="en-US" dirty="0" err="1" smtClean="0"/>
              <a:t>Klimov</a:t>
            </a:r>
            <a:endParaRPr lang="en-US" dirty="0" smtClean="0"/>
          </a:p>
          <a:p>
            <a:r>
              <a:rPr lang="en-US" dirty="0" smtClean="0"/>
              <a:t>John Ryan</a:t>
            </a:r>
          </a:p>
          <a:p>
            <a:r>
              <a:rPr lang="en-US" dirty="0" smtClean="0"/>
              <a:t>Brian </a:t>
            </a:r>
            <a:r>
              <a:rPr lang="en-US" dirty="0" err="1" smtClean="0"/>
              <a:t>Kieft</a:t>
            </a:r>
            <a:endParaRPr lang="en-US" dirty="0" smtClean="0"/>
          </a:p>
          <a:p>
            <a:r>
              <a:rPr lang="en-US" dirty="0" smtClean="0"/>
              <a:t>Linda </a:t>
            </a:r>
            <a:r>
              <a:rPr lang="en-US" dirty="0" err="1" smtClean="0"/>
              <a:t>Kuhnz</a:t>
            </a:r>
            <a:endParaRPr lang="en-US" dirty="0" smtClean="0"/>
          </a:p>
          <a:p>
            <a:r>
              <a:rPr lang="en-US" dirty="0" smtClean="0"/>
              <a:t>2013 Summer Interns</a:t>
            </a:r>
          </a:p>
        </p:txBody>
      </p:sp>
      <p:pic>
        <p:nvPicPr>
          <p:cNvPr id="4" name="Picture 3" descr="packard stacked logo green PMS 330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1962" y="1272963"/>
            <a:ext cx="3924838" cy="1112977"/>
          </a:xfrm>
          <a:prstGeom prst="rect">
            <a:avLst/>
          </a:prstGeom>
        </p:spPr>
      </p:pic>
      <p:pic>
        <p:nvPicPr>
          <p:cNvPr id="5" name="Picture 4" descr="MBARI_Log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80025" y="2648294"/>
            <a:ext cx="2439251" cy="179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84213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Plankton community succession</a:t>
            </a:r>
          </a:p>
          <a:p>
            <a:r>
              <a:rPr lang="en-US" dirty="0" smtClean="0"/>
              <a:t>HABs – understanding community composition…predictive modeling</a:t>
            </a:r>
          </a:p>
          <a:p>
            <a:r>
              <a:rPr lang="en-US" dirty="0" smtClean="0"/>
              <a:t>Sensor calibration </a:t>
            </a:r>
          </a:p>
          <a:p>
            <a:pPr lvl="1"/>
            <a:r>
              <a:rPr lang="en-US" dirty="0" smtClean="0"/>
              <a:t>Why?  Laboratory calibration for better analysis of in situ data sets…via organism </a:t>
            </a:r>
            <a:r>
              <a:rPr lang="en-US" dirty="0" smtClean="0"/>
              <a:t>ID, to inform </a:t>
            </a:r>
            <a:r>
              <a:rPr lang="en-US" dirty="0" smtClean="0"/>
              <a:t>instrument </a:t>
            </a:r>
            <a:r>
              <a:rPr lang="en-US" dirty="0" smtClean="0"/>
              <a:t>selection/arrangement </a:t>
            </a:r>
            <a:r>
              <a:rPr lang="en-US" dirty="0" smtClean="0"/>
              <a:t>for deployments based upon targeted organism or class.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72530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Can we use bench-top laboratory instruments to ground-truth sensors  deployed on autonomous underwater vehicles? </a:t>
            </a:r>
          </a:p>
          <a:p>
            <a:r>
              <a:rPr lang="en-US" dirty="0" smtClean="0"/>
              <a:t>What is the relationship between the instruments? (cells/mL comparison)</a:t>
            </a:r>
          </a:p>
          <a:p>
            <a:r>
              <a:rPr lang="en-US" dirty="0" smtClean="0"/>
              <a:t>Can we identify organism signatures, and if so what are they?</a:t>
            </a:r>
          </a:p>
          <a:p>
            <a:pPr lvl="1"/>
            <a:r>
              <a:rPr lang="en-US" dirty="0" smtClean="0"/>
              <a:t>Using monocultures of phytoplankton grown in a laboratory setting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81180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4020898" cy="3394472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ECO </a:t>
            </a:r>
            <a:r>
              <a:rPr lang="en-US" dirty="0" smtClean="0"/>
              <a:t>puck</a:t>
            </a:r>
            <a:endParaRPr lang="en-US" dirty="0" smtClean="0"/>
          </a:p>
          <a:p>
            <a:r>
              <a:rPr lang="en-US" dirty="0" smtClean="0"/>
              <a:t>10AU </a:t>
            </a:r>
            <a:r>
              <a:rPr lang="en-US" dirty="0" err="1" smtClean="0"/>
              <a:t>Fluorometer</a:t>
            </a:r>
            <a:endParaRPr lang="en-US" dirty="0" smtClean="0"/>
          </a:p>
          <a:p>
            <a:r>
              <a:rPr lang="en-US" dirty="0" smtClean="0"/>
              <a:t>LISST-100X</a:t>
            </a:r>
            <a:endParaRPr lang="en-US" dirty="0" smtClean="0"/>
          </a:p>
          <a:p>
            <a:r>
              <a:rPr lang="en-US" dirty="0" err="1" smtClean="0"/>
              <a:t>Accuri</a:t>
            </a:r>
            <a:r>
              <a:rPr lang="en-US" dirty="0" smtClean="0"/>
              <a:t> flow </a:t>
            </a:r>
            <a:r>
              <a:rPr lang="en-US" dirty="0" err="1" smtClean="0"/>
              <a:t>cytometer</a:t>
            </a:r>
            <a:endParaRPr lang="en-US" dirty="0" smtClean="0"/>
          </a:p>
          <a:p>
            <a:r>
              <a:rPr lang="en-US" dirty="0" err="1" smtClean="0"/>
              <a:t>Epifluorescence</a:t>
            </a:r>
            <a:r>
              <a:rPr lang="en-US" dirty="0" smtClean="0"/>
              <a:t> microscope</a:t>
            </a:r>
            <a:endParaRPr lang="en-US" dirty="0"/>
          </a:p>
        </p:txBody>
      </p:sp>
      <p:pic>
        <p:nvPicPr>
          <p:cNvPr id="4" name="Picture 3" descr="2013-07-31_10-48-41_163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78098" y="1422336"/>
            <a:ext cx="4562061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44818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Raise </a:t>
            </a:r>
            <a:r>
              <a:rPr lang="en-US" dirty="0" smtClean="0"/>
              <a:t>two</a:t>
            </a:r>
            <a:r>
              <a:rPr lang="en-US" dirty="0" smtClean="0"/>
              <a:t> </a:t>
            </a:r>
            <a:r>
              <a:rPr lang="en-US" dirty="0" smtClean="0"/>
              <a:t>species of phytoplankton</a:t>
            </a:r>
          </a:p>
          <a:p>
            <a:pPr lvl="1"/>
            <a:r>
              <a:rPr lang="en-US" dirty="0" err="1" smtClean="0"/>
              <a:t>Micromonas</a:t>
            </a:r>
            <a:r>
              <a:rPr lang="en-US" dirty="0" smtClean="0"/>
              <a:t> sp. </a:t>
            </a:r>
          </a:p>
          <a:p>
            <a:pPr lvl="1"/>
            <a:r>
              <a:rPr lang="en-US" dirty="0" err="1" smtClean="0"/>
              <a:t>Heterosigma</a:t>
            </a:r>
            <a:r>
              <a:rPr lang="en-US" dirty="0" smtClean="0"/>
              <a:t> </a:t>
            </a:r>
            <a:r>
              <a:rPr lang="en-US" dirty="0" err="1" smtClean="0"/>
              <a:t>akashiwo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Run three concentrations of </a:t>
            </a:r>
            <a:r>
              <a:rPr lang="en-US" dirty="0" err="1" smtClean="0"/>
              <a:t>TruCount</a:t>
            </a:r>
            <a:r>
              <a:rPr lang="en-US" dirty="0" smtClean="0"/>
              <a:t> </a:t>
            </a:r>
            <a:r>
              <a:rPr lang="en-US" dirty="0" smtClean="0"/>
              <a:t>beads (4.2 um):</a:t>
            </a:r>
            <a:endParaRPr lang="en-US" dirty="0" smtClean="0"/>
          </a:p>
          <a:p>
            <a:pPr lvl="1"/>
            <a:r>
              <a:rPr lang="en-US" dirty="0" smtClean="0"/>
              <a:t>A: 50 </a:t>
            </a:r>
          </a:p>
          <a:p>
            <a:pPr lvl="1"/>
            <a:r>
              <a:rPr lang="en-US" dirty="0" smtClean="0"/>
              <a:t>B: 250</a:t>
            </a:r>
          </a:p>
          <a:p>
            <a:pPr lvl="1"/>
            <a:r>
              <a:rPr lang="en-US" dirty="0" smtClean="0"/>
              <a:t>C: 1008</a:t>
            </a:r>
            <a:endParaRPr lang="en-US" dirty="0"/>
          </a:p>
        </p:txBody>
      </p:sp>
      <p:pic>
        <p:nvPicPr>
          <p:cNvPr id="4" name="Picture 3" descr="2013-07-17_16-18-46_522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1" t="4448" r="7974" b="4577"/>
          <a:stretch/>
        </p:blipFill>
        <p:spPr>
          <a:xfrm>
            <a:off x="6165669" y="1644613"/>
            <a:ext cx="2808514" cy="1241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85324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Micromonas</a:t>
            </a:r>
            <a:r>
              <a:rPr lang="en-US" dirty="0" smtClean="0"/>
              <a:t> sp.</a:t>
            </a:r>
            <a:endParaRPr lang="en-US" dirty="0"/>
          </a:p>
        </p:txBody>
      </p:sp>
      <p:pic>
        <p:nvPicPr>
          <p:cNvPr id="8" name="Content Placeholder 7" descr="2.9RCC2993DW_3ov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2613" b="2261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304358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Heterosigma</a:t>
            </a:r>
            <a:r>
              <a:rPr lang="en-US" dirty="0" smtClean="0"/>
              <a:t> </a:t>
            </a:r>
            <a:r>
              <a:rPr lang="en-US" dirty="0" err="1" smtClean="0"/>
              <a:t>askashiwo</a:t>
            </a:r>
            <a:endParaRPr lang="en-US" dirty="0"/>
          </a:p>
        </p:txBody>
      </p:sp>
      <p:pic>
        <p:nvPicPr>
          <p:cNvPr id="9" name="Picture 8" descr="NEPCC3.DW_ov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338858"/>
            <a:ext cx="4324063" cy="3255765"/>
          </a:xfrm>
          <a:prstGeom prst="rect">
            <a:avLst/>
          </a:prstGeom>
        </p:spPr>
      </p:pic>
      <p:pic>
        <p:nvPicPr>
          <p:cNvPr id="6" name="Picture 5" descr="NEPCC.11_3b.jpg"/>
          <p:cNvPicPr>
            <a:picLocks noChangeAspect="1"/>
          </p:cNvPicPr>
          <p:nvPr/>
        </p:nvPicPr>
        <p:blipFill>
          <a:blip r:embed="rId4" cstate="print"/>
          <a:srcRect l="27818" t="20671"/>
          <a:stretch>
            <a:fillRect/>
          </a:stretch>
        </p:blipFill>
        <p:spPr>
          <a:xfrm>
            <a:off x="4213104" y="901338"/>
            <a:ext cx="4930896" cy="3913720"/>
          </a:xfrm>
          <a:prstGeom prst="rect">
            <a:avLst/>
          </a:prstGeom>
        </p:spPr>
      </p:pic>
      <p:pic>
        <p:nvPicPr>
          <p:cNvPr id="7" name="Picture 6" descr="NEPCC.11_4a.jpg"/>
          <p:cNvPicPr>
            <a:picLocks noChangeAspect="1"/>
          </p:cNvPicPr>
          <p:nvPr/>
        </p:nvPicPr>
        <p:blipFill>
          <a:blip r:embed="rId5" cstate="print"/>
          <a:srcRect l="27818" t="20671" b="3238"/>
          <a:stretch>
            <a:fillRect/>
          </a:stretch>
        </p:blipFill>
        <p:spPr>
          <a:xfrm>
            <a:off x="4213104" y="901337"/>
            <a:ext cx="4930896" cy="391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4358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914399" y="1"/>
          <a:ext cx="7537269" cy="514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2251</TotalTime>
  <Words>604</Words>
  <Application>Microsoft Office PowerPoint</Application>
  <PresentationFormat>On-screen Show (16:9)</PresentationFormat>
  <Paragraphs>136</Paragraphs>
  <Slides>23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 Black </vt:lpstr>
      <vt:lpstr>Lasers, Lights, and Phytoplankton: Laboratory Calibration of Optical Sensors from Autonomous Underwater Vehicles</vt:lpstr>
      <vt:lpstr>Outline</vt:lpstr>
      <vt:lpstr>Background</vt:lpstr>
      <vt:lpstr>Questions</vt:lpstr>
      <vt:lpstr>Instruments</vt:lpstr>
      <vt:lpstr>Methods</vt:lpstr>
      <vt:lpstr>Micromonas sp.</vt:lpstr>
      <vt:lpstr>Heterosigma askashiwo</vt:lpstr>
      <vt:lpstr>Slide 9</vt:lpstr>
      <vt:lpstr>Slide 10</vt:lpstr>
      <vt:lpstr>Slide 11</vt:lpstr>
      <vt:lpstr>Slide 12</vt:lpstr>
      <vt:lpstr>Slide 13</vt:lpstr>
      <vt:lpstr>Slide 14</vt:lpstr>
      <vt:lpstr>Data</vt:lpstr>
      <vt:lpstr>Data</vt:lpstr>
      <vt:lpstr>Slide 17</vt:lpstr>
      <vt:lpstr>Slide 18</vt:lpstr>
      <vt:lpstr>Accuri Data for TruCounts</vt:lpstr>
      <vt:lpstr>Discussion</vt:lpstr>
      <vt:lpstr>Conclusion</vt:lpstr>
      <vt:lpstr>What’s Next</vt:lpstr>
      <vt:lpstr>Acknowledgements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Lasers and Phytoplankton: Laboratory Calibration of Optical Sensors from Autonomous Underwater Vehicles</dc:title>
  <dc:creator>Diane Wyse</dc:creator>
  <cp:lastModifiedBy>dwyse</cp:lastModifiedBy>
  <cp:revision>48</cp:revision>
  <dcterms:created xsi:type="dcterms:W3CDTF">2013-08-06T23:30:18Z</dcterms:created>
  <dcterms:modified xsi:type="dcterms:W3CDTF">2013-08-12T20:02:30Z</dcterms:modified>
</cp:coreProperties>
</file>