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8288000" cy="13716000"/>
  <p:notesSz cx="6858000" cy="9144000"/>
  <p:defaultTextStyle>
    <a:defPPr>
      <a:defRPr lang="en-US"/>
    </a:defPPr>
    <a:lvl1pPr marL="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9144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952" y="-528"/>
      </p:cViewPr>
      <p:guideLst>
        <p:guide orient="horz" pos="432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4260851"/>
            <a:ext cx="15544800" cy="2940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7772400"/>
            <a:ext cx="12801600" cy="3505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330A-769F-D64E-9BA1-F1A56C9C2007}" type="datetimeFigureOut">
              <a:rPr lang="en-US" smtClean="0"/>
              <a:t>6/9/14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41131-D6DE-B24B-AB0E-D7CB0B3CD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129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330A-769F-D64E-9BA1-F1A56C9C2007}" type="datetimeFigureOut">
              <a:rPr lang="en-US" smtClean="0"/>
              <a:t>6/9/14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41131-D6DE-B24B-AB0E-D7CB0B3CD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11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517600" y="1098550"/>
            <a:ext cx="8229600" cy="23406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1098550"/>
            <a:ext cx="24384000" cy="23406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330A-769F-D64E-9BA1-F1A56C9C2007}" type="datetimeFigureOut">
              <a:rPr lang="en-US" smtClean="0"/>
              <a:t>6/9/14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41131-D6DE-B24B-AB0E-D7CB0B3CD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63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330A-769F-D64E-9BA1-F1A56C9C2007}" type="datetimeFigureOut">
              <a:rPr lang="en-US" smtClean="0"/>
              <a:t>6/9/14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41131-D6DE-B24B-AB0E-D7CB0B3CD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97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8813801"/>
            <a:ext cx="15544800" cy="2724150"/>
          </a:xfrm>
        </p:spPr>
        <p:txBody>
          <a:bodyPr anchor="t"/>
          <a:lstStyle>
            <a:lvl1pPr algn="l">
              <a:defRPr sz="8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5813427"/>
            <a:ext cx="15544800" cy="3000374"/>
          </a:xfrm>
        </p:spPr>
        <p:txBody>
          <a:bodyPr anchor="b"/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330A-769F-D64E-9BA1-F1A56C9C2007}" type="datetimeFigureOut">
              <a:rPr lang="en-US" smtClean="0"/>
              <a:t>6/9/14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41131-D6DE-B24B-AB0E-D7CB0B3CD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064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6400801"/>
            <a:ext cx="16306800" cy="18103850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440400" y="6400801"/>
            <a:ext cx="16306800" cy="18103850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330A-769F-D64E-9BA1-F1A56C9C2007}" type="datetimeFigureOut">
              <a:rPr lang="en-US" smtClean="0"/>
              <a:t>6/9/14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41131-D6DE-B24B-AB0E-D7CB0B3CD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935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49276"/>
            <a:ext cx="164592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070226"/>
            <a:ext cx="8080376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4349750"/>
            <a:ext cx="8080376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1" y="3070226"/>
            <a:ext cx="8083550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4349750"/>
            <a:ext cx="8083550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330A-769F-D64E-9BA1-F1A56C9C2007}" type="datetimeFigureOut">
              <a:rPr lang="en-US" smtClean="0"/>
              <a:t>6/9/14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41131-D6DE-B24B-AB0E-D7CB0B3CD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330A-769F-D64E-9BA1-F1A56C9C2007}" type="datetimeFigureOut">
              <a:rPr lang="en-US" smtClean="0"/>
              <a:t>6/9/14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41131-D6DE-B24B-AB0E-D7CB0B3CD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34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330A-769F-D64E-9BA1-F1A56C9C2007}" type="datetimeFigureOut">
              <a:rPr lang="en-US" smtClean="0"/>
              <a:t>6/9/14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41131-D6DE-B24B-AB0E-D7CB0B3CD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306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546100"/>
            <a:ext cx="6016626" cy="2324100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546101"/>
            <a:ext cx="10223500" cy="11706226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1" y="2870201"/>
            <a:ext cx="6016626" cy="9382126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330A-769F-D64E-9BA1-F1A56C9C2007}" type="datetimeFigureOut">
              <a:rPr lang="en-US" smtClean="0"/>
              <a:t>6/9/14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41131-D6DE-B24B-AB0E-D7CB0B3CD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292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9601200"/>
            <a:ext cx="10972800" cy="1133476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1225550"/>
            <a:ext cx="10972800" cy="822960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10734676"/>
            <a:ext cx="10972800" cy="160972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6330A-769F-D64E-9BA1-F1A56C9C2007}" type="datetimeFigureOut">
              <a:rPr lang="en-US" smtClean="0"/>
              <a:t>6/9/14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41131-D6DE-B24B-AB0E-D7CB0B3CD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81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49276"/>
            <a:ext cx="16459200" cy="2286000"/>
          </a:xfrm>
          <a:prstGeom prst="rect">
            <a:avLst/>
          </a:prstGeom>
        </p:spPr>
        <p:txBody>
          <a:bodyPr vert="horz" lIns="182880" tIns="91440" rIns="182880" bIns="9144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1"/>
            <a:ext cx="16459200" cy="9051926"/>
          </a:xfrm>
          <a:prstGeom prst="rect">
            <a:avLst/>
          </a:prstGeom>
        </p:spPr>
        <p:txBody>
          <a:bodyPr vert="horz" lIns="182880" tIns="91440" rIns="182880" bIns="9144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12712701"/>
            <a:ext cx="4267200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6330A-769F-D64E-9BA1-F1A56C9C2007}" type="datetimeFigureOut">
              <a:rPr lang="en-US" smtClean="0"/>
              <a:t>6/9/14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12712701"/>
            <a:ext cx="5791200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12712701"/>
            <a:ext cx="4267200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41131-D6DE-B24B-AB0E-D7CB0B3CD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250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spcBef>
          <a:spcPct val="20000"/>
        </a:spcBef>
        <a:buFont typeface="Arial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ct val="20000"/>
        </a:spcBef>
        <a:buFont typeface="Arial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ct val="20000"/>
        </a:spcBef>
        <a:buFont typeface="Arial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ct val="20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4" name="Elbow Connector 163"/>
          <p:cNvCxnSpPr>
            <a:stCxn id="102" idx="1"/>
            <a:endCxn id="141" idx="0"/>
          </p:cNvCxnSpPr>
          <p:nvPr/>
        </p:nvCxnSpPr>
        <p:spPr>
          <a:xfrm rot="10800000" flipV="1">
            <a:off x="4456822" y="8584500"/>
            <a:ext cx="2182887" cy="992386"/>
          </a:xfrm>
          <a:prstGeom prst="bentConnector2">
            <a:avLst/>
          </a:prstGeom>
          <a:ln w="57150" cmpd="sng">
            <a:solidFill>
              <a:srgbClr val="0000FF"/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Rectangle 140"/>
          <p:cNvSpPr/>
          <p:nvPr/>
        </p:nvSpPr>
        <p:spPr>
          <a:xfrm>
            <a:off x="2415011" y="9576886"/>
            <a:ext cx="4083620" cy="3039418"/>
          </a:xfrm>
          <a:prstGeom prst="rect">
            <a:avLst/>
          </a:prstGeom>
          <a:pattFill prst="dashHorz">
            <a:fgClr>
              <a:schemeClr val="accent1"/>
            </a:fgClr>
            <a:bgClr>
              <a:prstClr val="white"/>
            </a:bgClr>
          </a:patt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09601" y="2362200"/>
            <a:ext cx="3721100" cy="3448050"/>
          </a:xfrm>
          <a:prstGeom prst="rect">
            <a:avLst/>
          </a:prstGeom>
          <a:noFill/>
          <a:ln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77799" y="2467321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26650" y="2362200"/>
            <a:ext cx="3487238" cy="3448050"/>
          </a:xfrm>
          <a:prstGeom prst="rect">
            <a:avLst/>
          </a:prstGeom>
          <a:noFill/>
          <a:ln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17841" y="9576886"/>
            <a:ext cx="13015431" cy="3039418"/>
          </a:xfrm>
          <a:prstGeom prst="rect">
            <a:avLst/>
          </a:prstGeom>
          <a:noFill/>
          <a:ln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199215" y="2356516"/>
            <a:ext cx="2228357" cy="3448050"/>
          </a:xfrm>
          <a:prstGeom prst="rect">
            <a:avLst/>
          </a:prstGeom>
          <a:noFill/>
          <a:ln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454912" y="442140"/>
            <a:ext cx="59985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xFOCE</a:t>
            </a:r>
            <a:r>
              <a:rPr lang="en-US" sz="4000" dirty="0" smtClean="0"/>
              <a:t> Functional Interfaces</a:t>
            </a:r>
            <a:endParaRPr lang="en-US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1982873" y="1838980"/>
            <a:ext cx="1120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Power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4829953" y="1833296"/>
            <a:ext cx="294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Enriched Seawater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8567909" y="1848422"/>
            <a:ext cx="1314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Control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945883" y="2660384"/>
            <a:ext cx="1597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Generation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2246927" y="3554306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15011" y="3587318"/>
            <a:ext cx="17876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Distribution/</a:t>
            </a:r>
          </a:p>
          <a:p>
            <a:r>
              <a:rPr lang="en-US" sz="2400" dirty="0" smtClean="0"/>
              <a:t>Protection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777799" y="4702150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102714" y="4923755"/>
            <a:ext cx="1144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Storage</a:t>
            </a:r>
            <a:endParaRPr lang="en-US" sz="2400" dirty="0"/>
          </a:p>
        </p:txBody>
      </p:sp>
      <p:cxnSp>
        <p:nvCxnSpPr>
          <p:cNvPr id="35" name="Elbow Connector 34"/>
          <p:cNvCxnSpPr>
            <a:stCxn id="5" idx="3"/>
            <a:endCxn id="16" idx="0"/>
          </p:cNvCxnSpPr>
          <p:nvPr/>
        </p:nvCxnSpPr>
        <p:spPr>
          <a:xfrm>
            <a:off x="2734547" y="2949949"/>
            <a:ext cx="490754" cy="604357"/>
          </a:xfrm>
          <a:prstGeom prst="bentConnector2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16" idx="1"/>
            <a:endCxn id="18" idx="0"/>
          </p:cNvCxnSpPr>
          <p:nvPr/>
        </p:nvCxnSpPr>
        <p:spPr>
          <a:xfrm rot="10800000" flipV="1">
            <a:off x="1756173" y="4036934"/>
            <a:ext cx="490754" cy="665216"/>
          </a:xfrm>
          <a:prstGeom prst="bentConnector2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>
            <a:stCxn id="18" idx="3"/>
            <a:endCxn id="16" idx="2"/>
          </p:cNvCxnSpPr>
          <p:nvPr/>
        </p:nvCxnSpPr>
        <p:spPr>
          <a:xfrm flipV="1">
            <a:off x="2734547" y="4519561"/>
            <a:ext cx="490754" cy="665217"/>
          </a:xfrm>
          <a:prstGeom prst="bentConnector2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4740694" y="2489947"/>
            <a:ext cx="1279601" cy="143435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5065609" y="2993537"/>
            <a:ext cx="6565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45" name="Rectangle 44"/>
          <p:cNvSpPr/>
          <p:nvPr/>
        </p:nvSpPr>
        <p:spPr>
          <a:xfrm>
            <a:off x="4740694" y="4193864"/>
            <a:ext cx="1279601" cy="145978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4627280" y="4519561"/>
            <a:ext cx="1506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Seawater</a:t>
            </a:r>
            <a:r>
              <a:rPr lang="en-US" sz="2400" dirty="0"/>
              <a:t> </a:t>
            </a:r>
            <a:r>
              <a:rPr lang="en-US" sz="2400" dirty="0" smtClean="0"/>
              <a:t>Pump</a:t>
            </a:r>
            <a:endParaRPr lang="en-US" sz="2400" dirty="0" smtClean="0"/>
          </a:p>
        </p:txBody>
      </p:sp>
      <p:sp>
        <p:nvSpPr>
          <p:cNvPr id="48" name="Rectangle 47"/>
          <p:cNvSpPr/>
          <p:nvPr/>
        </p:nvSpPr>
        <p:spPr>
          <a:xfrm>
            <a:off x="6498631" y="2489947"/>
            <a:ext cx="1279601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6498631" y="2489946"/>
            <a:ext cx="1279601" cy="3185271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8330594" y="2452513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8759099" y="2670812"/>
            <a:ext cx="1123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Comms</a:t>
            </a:r>
            <a:endParaRPr lang="en-US" sz="2400" dirty="0"/>
          </a:p>
        </p:txBody>
      </p:sp>
      <p:sp>
        <p:nvSpPr>
          <p:cNvPr id="52" name="Rectangle 51"/>
          <p:cNvSpPr/>
          <p:nvPr/>
        </p:nvSpPr>
        <p:spPr>
          <a:xfrm>
            <a:off x="8331435" y="3581634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8331435" y="3800417"/>
            <a:ext cx="2030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Config</a:t>
            </a:r>
            <a:r>
              <a:rPr lang="en-US" sz="2400" dirty="0" smtClean="0"/>
              <a:t>/Control</a:t>
            </a:r>
            <a:endParaRPr lang="en-US" sz="2400" dirty="0"/>
          </a:p>
        </p:txBody>
      </p:sp>
      <p:sp>
        <p:nvSpPr>
          <p:cNvPr id="56" name="Rectangle 55"/>
          <p:cNvSpPr/>
          <p:nvPr/>
        </p:nvSpPr>
        <p:spPr>
          <a:xfrm>
            <a:off x="8330594" y="4704279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8378596" y="4948261"/>
            <a:ext cx="1908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Health/Status</a:t>
            </a:r>
            <a:endParaRPr lang="en-US" sz="2400" dirty="0"/>
          </a:p>
        </p:txBody>
      </p:sp>
      <p:sp>
        <p:nvSpPr>
          <p:cNvPr id="72" name="Rectangle 71"/>
          <p:cNvSpPr/>
          <p:nvPr/>
        </p:nvSpPr>
        <p:spPr>
          <a:xfrm>
            <a:off x="3353168" y="10013889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3352327" y="11134603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7926366" y="10013889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8029962" y="10229146"/>
            <a:ext cx="1700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Instruments</a:t>
            </a:r>
            <a:endParaRPr lang="en-US" sz="2400" dirty="0"/>
          </a:p>
        </p:txBody>
      </p:sp>
      <p:sp>
        <p:nvSpPr>
          <p:cNvPr id="78" name="Rectangle 77"/>
          <p:cNvSpPr/>
          <p:nvPr/>
        </p:nvSpPr>
        <p:spPr>
          <a:xfrm>
            <a:off x="7925525" y="11134603"/>
            <a:ext cx="1956748" cy="965255"/>
          </a:xfrm>
          <a:prstGeom prst="rect">
            <a:avLst/>
          </a:prstGeom>
          <a:pattFill prst="dashHorz">
            <a:fgClr>
              <a:schemeClr val="accent1"/>
            </a:fgClr>
            <a:bgClr>
              <a:prstClr val="white"/>
            </a:bgClr>
          </a:pattFill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8209109" y="11339632"/>
            <a:ext cx="1456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Camera(s)</a:t>
            </a:r>
            <a:endParaRPr lang="en-US" sz="2400" dirty="0"/>
          </a:p>
        </p:txBody>
      </p:sp>
      <p:sp>
        <p:nvSpPr>
          <p:cNvPr id="80" name="Rectangle 79"/>
          <p:cNvSpPr/>
          <p:nvPr/>
        </p:nvSpPr>
        <p:spPr>
          <a:xfrm>
            <a:off x="12388205" y="10013889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12686827" y="10022741"/>
            <a:ext cx="14605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ESW</a:t>
            </a:r>
          </a:p>
          <a:p>
            <a:pPr algn="ctr"/>
            <a:r>
              <a:rPr lang="en-US" sz="2400" dirty="0" smtClean="0"/>
              <a:t>Injector(s)</a:t>
            </a:r>
            <a:endParaRPr lang="en-US" sz="2400" dirty="0"/>
          </a:p>
        </p:txBody>
      </p:sp>
      <p:sp>
        <p:nvSpPr>
          <p:cNvPr id="82" name="Rectangle 81"/>
          <p:cNvSpPr/>
          <p:nvPr/>
        </p:nvSpPr>
        <p:spPr>
          <a:xfrm>
            <a:off x="12387364" y="11134603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12854911" y="11176664"/>
            <a:ext cx="11161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Flow </a:t>
            </a:r>
          </a:p>
          <a:p>
            <a:pPr algn="ctr"/>
            <a:r>
              <a:rPr lang="en-US" sz="2400" dirty="0" smtClean="0"/>
              <a:t>Control</a:t>
            </a:r>
            <a:endParaRPr lang="en-US" sz="2400" dirty="0"/>
          </a:p>
        </p:txBody>
      </p:sp>
      <p:sp>
        <p:nvSpPr>
          <p:cNvPr id="84" name="Rectangle 83"/>
          <p:cNvSpPr/>
          <p:nvPr/>
        </p:nvSpPr>
        <p:spPr>
          <a:xfrm>
            <a:off x="12752177" y="2362200"/>
            <a:ext cx="2228357" cy="3448050"/>
          </a:xfrm>
          <a:prstGeom prst="rect">
            <a:avLst/>
          </a:prstGeom>
          <a:noFill/>
          <a:ln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12883556" y="2458197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/>
          <p:cNvSpPr txBox="1"/>
          <p:nvPr/>
        </p:nvSpPr>
        <p:spPr>
          <a:xfrm>
            <a:off x="13051640" y="2507488"/>
            <a:ext cx="16649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Data </a:t>
            </a:r>
          </a:p>
          <a:p>
            <a:pPr algn="ctr"/>
            <a:r>
              <a:rPr lang="en-US" sz="2400" dirty="0" smtClean="0"/>
              <a:t>Distribution</a:t>
            </a:r>
            <a:endParaRPr lang="en-US" sz="2400" dirty="0"/>
          </a:p>
        </p:txBody>
      </p:sp>
      <p:sp>
        <p:nvSpPr>
          <p:cNvPr id="87" name="Rectangle 86"/>
          <p:cNvSpPr/>
          <p:nvPr/>
        </p:nvSpPr>
        <p:spPr>
          <a:xfrm>
            <a:off x="12884397" y="3587318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/>
          <p:cNvSpPr txBox="1"/>
          <p:nvPr/>
        </p:nvSpPr>
        <p:spPr>
          <a:xfrm>
            <a:off x="12935022" y="3803585"/>
            <a:ext cx="1781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Data Archive</a:t>
            </a:r>
            <a:endParaRPr lang="en-US" sz="2400" dirty="0"/>
          </a:p>
        </p:txBody>
      </p:sp>
      <p:sp>
        <p:nvSpPr>
          <p:cNvPr id="89" name="Rectangle 88"/>
          <p:cNvSpPr/>
          <p:nvPr/>
        </p:nvSpPr>
        <p:spPr>
          <a:xfrm>
            <a:off x="12883556" y="4709963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/>
          <p:cNvSpPr txBox="1"/>
          <p:nvPr/>
        </p:nvSpPr>
        <p:spPr>
          <a:xfrm>
            <a:off x="13051640" y="4759254"/>
            <a:ext cx="1573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Data </a:t>
            </a:r>
          </a:p>
          <a:p>
            <a:pPr algn="ctr"/>
            <a:r>
              <a:rPr lang="en-US" sz="2400" dirty="0" smtClean="0"/>
              <a:t>Acquisition</a:t>
            </a:r>
            <a:endParaRPr lang="en-US" sz="2400" dirty="0"/>
          </a:p>
        </p:txBody>
      </p:sp>
      <p:sp>
        <p:nvSpPr>
          <p:cNvPr id="91" name="Rectangle 90"/>
          <p:cNvSpPr/>
          <p:nvPr/>
        </p:nvSpPr>
        <p:spPr>
          <a:xfrm>
            <a:off x="14994076" y="2362200"/>
            <a:ext cx="2390508" cy="3448050"/>
          </a:xfrm>
          <a:prstGeom prst="rect">
            <a:avLst/>
          </a:prstGeom>
          <a:noFill/>
          <a:ln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15185568" y="2458197"/>
            <a:ext cx="2099135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/>
          <p:cNvSpPr txBox="1"/>
          <p:nvPr/>
        </p:nvSpPr>
        <p:spPr>
          <a:xfrm>
            <a:off x="15433272" y="2651260"/>
            <a:ext cx="171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GUI</a:t>
            </a:r>
            <a:endParaRPr lang="en-US" sz="2400" dirty="0"/>
          </a:p>
        </p:txBody>
      </p:sp>
      <p:sp>
        <p:nvSpPr>
          <p:cNvPr id="94" name="Rectangle 93"/>
          <p:cNvSpPr/>
          <p:nvPr/>
        </p:nvSpPr>
        <p:spPr>
          <a:xfrm>
            <a:off x="15186409" y="3587318"/>
            <a:ext cx="2099135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/>
          <p:cNvSpPr txBox="1"/>
          <p:nvPr/>
        </p:nvSpPr>
        <p:spPr>
          <a:xfrm>
            <a:off x="15434113" y="3780381"/>
            <a:ext cx="171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Controls</a:t>
            </a:r>
            <a:endParaRPr lang="en-US" sz="2400" dirty="0"/>
          </a:p>
        </p:txBody>
      </p:sp>
      <p:sp>
        <p:nvSpPr>
          <p:cNvPr id="96" name="Rectangle 95"/>
          <p:cNvSpPr/>
          <p:nvPr/>
        </p:nvSpPr>
        <p:spPr>
          <a:xfrm>
            <a:off x="15185568" y="4709963"/>
            <a:ext cx="2099135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/>
          <p:cNvSpPr txBox="1"/>
          <p:nvPr/>
        </p:nvSpPr>
        <p:spPr>
          <a:xfrm>
            <a:off x="15433272" y="4967070"/>
            <a:ext cx="171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Console</a:t>
            </a:r>
            <a:endParaRPr lang="en-US" sz="2400" dirty="0"/>
          </a:p>
        </p:txBody>
      </p:sp>
      <p:cxnSp>
        <p:nvCxnSpPr>
          <p:cNvPr id="99" name="Straight Connector 98"/>
          <p:cNvCxnSpPr/>
          <p:nvPr/>
        </p:nvCxnSpPr>
        <p:spPr>
          <a:xfrm>
            <a:off x="1102714" y="7391400"/>
            <a:ext cx="16125696" cy="12700"/>
          </a:xfrm>
          <a:prstGeom prst="line">
            <a:avLst/>
          </a:prstGeom>
          <a:ln w="76200" cmpd="sng">
            <a:solidFill>
              <a:schemeClr val="accent5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263299" y="6710096"/>
            <a:ext cx="230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Surface</a:t>
            </a:r>
            <a:endParaRPr lang="en-US" sz="2800" dirty="0"/>
          </a:p>
        </p:txBody>
      </p:sp>
      <p:sp>
        <p:nvSpPr>
          <p:cNvPr id="101" name="TextBox 100"/>
          <p:cNvSpPr txBox="1"/>
          <p:nvPr/>
        </p:nvSpPr>
        <p:spPr>
          <a:xfrm>
            <a:off x="1263299" y="7459396"/>
            <a:ext cx="2303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Subsea</a:t>
            </a:r>
            <a:endParaRPr lang="en-US" sz="2800" dirty="0"/>
          </a:p>
        </p:txBody>
      </p:sp>
      <p:sp>
        <p:nvSpPr>
          <p:cNvPr id="102" name="Rectangle 101"/>
          <p:cNvSpPr/>
          <p:nvPr/>
        </p:nvSpPr>
        <p:spPr>
          <a:xfrm>
            <a:off x="6639708" y="8101872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/>
          <p:cNvSpPr txBox="1"/>
          <p:nvPr/>
        </p:nvSpPr>
        <p:spPr>
          <a:xfrm>
            <a:off x="6849432" y="8116407"/>
            <a:ext cx="15444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Subsea</a:t>
            </a:r>
          </a:p>
          <a:p>
            <a:pPr algn="ctr"/>
            <a:r>
              <a:rPr lang="en-US" sz="2400" dirty="0" smtClean="0"/>
              <a:t>Electronics</a:t>
            </a:r>
            <a:endParaRPr lang="en-US" sz="2400" dirty="0"/>
          </a:p>
        </p:txBody>
      </p:sp>
      <p:sp>
        <p:nvSpPr>
          <p:cNvPr id="104" name="Rectangle 103"/>
          <p:cNvSpPr/>
          <p:nvPr/>
        </p:nvSpPr>
        <p:spPr>
          <a:xfrm>
            <a:off x="9105753" y="8101872"/>
            <a:ext cx="1956748" cy="96525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>
            <a:off x="9273837" y="8116407"/>
            <a:ext cx="16649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ESW </a:t>
            </a:r>
          </a:p>
          <a:p>
            <a:pPr algn="ctr"/>
            <a:r>
              <a:rPr lang="en-US" sz="2400" dirty="0" smtClean="0"/>
              <a:t>Distribution</a:t>
            </a:r>
            <a:endParaRPr lang="en-US" sz="2400" dirty="0"/>
          </a:p>
        </p:txBody>
      </p:sp>
      <p:sp>
        <p:nvSpPr>
          <p:cNvPr id="106" name="TextBox 105"/>
          <p:cNvSpPr txBox="1"/>
          <p:nvPr/>
        </p:nvSpPr>
        <p:spPr>
          <a:xfrm>
            <a:off x="13254142" y="1833296"/>
            <a:ext cx="45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Science / Control Systems</a:t>
            </a:r>
            <a:endParaRPr lang="en-US" sz="2800" dirty="0"/>
          </a:p>
        </p:txBody>
      </p:sp>
      <p:pic>
        <p:nvPicPr>
          <p:cNvPr id="107" name="Picture 106" descr="Wireless_access_poin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245" y="1567522"/>
            <a:ext cx="739491" cy="798436"/>
          </a:xfrm>
          <a:prstGeom prst="rect">
            <a:avLst/>
          </a:prstGeom>
        </p:spPr>
      </p:pic>
      <p:pic>
        <p:nvPicPr>
          <p:cNvPr id="108" name="Picture 107" descr="Wireless_access_poin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651" y="1573206"/>
            <a:ext cx="739491" cy="798436"/>
          </a:xfrm>
          <a:prstGeom prst="rect">
            <a:avLst/>
          </a:prstGeom>
        </p:spPr>
      </p:pic>
      <p:sp>
        <p:nvSpPr>
          <p:cNvPr id="111" name="TextBox 110"/>
          <p:cNvSpPr txBox="1"/>
          <p:nvPr/>
        </p:nvSpPr>
        <p:spPr>
          <a:xfrm>
            <a:off x="6655058" y="2719116"/>
            <a:ext cx="912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Mixer</a:t>
            </a:r>
            <a:endParaRPr lang="en-US" sz="2400" dirty="0"/>
          </a:p>
        </p:txBody>
      </p:sp>
      <p:sp>
        <p:nvSpPr>
          <p:cNvPr id="112" name="TextBox 111"/>
          <p:cNvSpPr txBox="1"/>
          <p:nvPr/>
        </p:nvSpPr>
        <p:spPr>
          <a:xfrm>
            <a:off x="6755331" y="3832762"/>
            <a:ext cx="750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ESW</a:t>
            </a:r>
            <a:endParaRPr lang="en-US" sz="2400" dirty="0"/>
          </a:p>
        </p:txBody>
      </p:sp>
      <p:sp>
        <p:nvSpPr>
          <p:cNvPr id="113" name="Rectangle 112"/>
          <p:cNvSpPr/>
          <p:nvPr/>
        </p:nvSpPr>
        <p:spPr>
          <a:xfrm>
            <a:off x="4330701" y="3832762"/>
            <a:ext cx="195949" cy="409284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>
            <a:off x="8003266" y="3832762"/>
            <a:ext cx="195949" cy="409284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8" name="Elbow Connector 117"/>
          <p:cNvCxnSpPr>
            <a:endCxn id="91" idx="2"/>
          </p:cNvCxnSpPr>
          <p:nvPr/>
        </p:nvCxnSpPr>
        <p:spPr>
          <a:xfrm rot="10800000">
            <a:off x="16189330" y="5810250"/>
            <a:ext cx="1489070" cy="349250"/>
          </a:xfrm>
          <a:prstGeom prst="bentConnector2">
            <a:avLst/>
          </a:prstGeom>
          <a:ln w="38100" cmpd="sng">
            <a:solidFill>
              <a:schemeClr val="tx1">
                <a:lumMod val="85000"/>
                <a:lumOff val="1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Rectangle 118"/>
          <p:cNvSpPr/>
          <p:nvPr/>
        </p:nvSpPr>
        <p:spPr>
          <a:xfrm>
            <a:off x="3759201" y="6388100"/>
            <a:ext cx="3950947" cy="240717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/>
          <p:cNvSpPr/>
          <p:nvPr/>
        </p:nvSpPr>
        <p:spPr>
          <a:xfrm rot="5400000">
            <a:off x="3575383" y="5988384"/>
            <a:ext cx="583536" cy="215899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/>
        </p:nvSpPr>
        <p:spPr>
          <a:xfrm rot="5400000">
            <a:off x="6864032" y="7270292"/>
            <a:ext cx="1487589" cy="204642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Elbow Connector 122"/>
          <p:cNvCxnSpPr>
            <a:stCxn id="49" idx="2"/>
            <a:endCxn id="104" idx="0"/>
          </p:cNvCxnSpPr>
          <p:nvPr/>
        </p:nvCxnSpPr>
        <p:spPr>
          <a:xfrm rot="16200000" flipH="1">
            <a:off x="7397952" y="5415696"/>
            <a:ext cx="2426655" cy="2945695"/>
          </a:xfrm>
          <a:prstGeom prst="bentConnector3">
            <a:avLst>
              <a:gd name="adj1" fmla="val 19122"/>
            </a:avLst>
          </a:prstGeom>
          <a:ln w="571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/>
          <p:cNvCxnSpPr>
            <a:endCxn id="45" idx="2"/>
          </p:cNvCxnSpPr>
          <p:nvPr/>
        </p:nvCxnSpPr>
        <p:spPr>
          <a:xfrm flipV="1">
            <a:off x="5380495" y="5653645"/>
            <a:ext cx="0" cy="3413482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3656867" y="10032456"/>
            <a:ext cx="14605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ESW</a:t>
            </a:r>
          </a:p>
          <a:p>
            <a:pPr algn="ctr"/>
            <a:r>
              <a:rPr lang="en-US" sz="2400" dirty="0" smtClean="0"/>
              <a:t>Injector(s)</a:t>
            </a:r>
            <a:endParaRPr lang="en-US" sz="2400" dirty="0"/>
          </a:p>
        </p:txBody>
      </p:sp>
      <p:sp>
        <p:nvSpPr>
          <p:cNvPr id="134" name="TextBox 133"/>
          <p:cNvSpPr txBox="1"/>
          <p:nvPr/>
        </p:nvSpPr>
        <p:spPr>
          <a:xfrm>
            <a:off x="3759884" y="11195525"/>
            <a:ext cx="11161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Flow </a:t>
            </a:r>
          </a:p>
          <a:p>
            <a:pPr algn="ctr"/>
            <a:r>
              <a:rPr lang="en-US" sz="2400" dirty="0" smtClean="0"/>
              <a:t>Control</a:t>
            </a:r>
            <a:endParaRPr lang="en-US" sz="2400" dirty="0"/>
          </a:p>
        </p:txBody>
      </p:sp>
      <p:cxnSp>
        <p:nvCxnSpPr>
          <p:cNvPr id="136" name="Straight Connector 135"/>
          <p:cNvCxnSpPr/>
          <p:nvPr/>
        </p:nvCxnSpPr>
        <p:spPr>
          <a:xfrm>
            <a:off x="6498631" y="9576886"/>
            <a:ext cx="0" cy="3039418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11236532" y="9576886"/>
            <a:ext cx="0" cy="3039418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>
            <a:off x="6498631" y="9576886"/>
            <a:ext cx="4737901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6498631" y="12617390"/>
            <a:ext cx="4737901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2" name="Rectangle 141"/>
          <p:cNvSpPr/>
          <p:nvPr/>
        </p:nvSpPr>
        <p:spPr>
          <a:xfrm>
            <a:off x="11236532" y="9576886"/>
            <a:ext cx="4196740" cy="3039418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3" name="Straight Arrow Connector 142"/>
          <p:cNvCxnSpPr/>
          <p:nvPr/>
        </p:nvCxnSpPr>
        <p:spPr>
          <a:xfrm>
            <a:off x="6030909" y="3132477"/>
            <a:ext cx="467722" cy="0"/>
          </a:xfrm>
          <a:prstGeom prst="straightConnector1">
            <a:avLst/>
          </a:prstGeom>
          <a:ln w="5715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/>
          <p:nvPr/>
        </p:nvCxnSpPr>
        <p:spPr>
          <a:xfrm>
            <a:off x="6020295" y="4950512"/>
            <a:ext cx="478336" cy="0"/>
          </a:xfrm>
          <a:prstGeom prst="straightConnector1">
            <a:avLst/>
          </a:prstGeom>
          <a:ln w="5715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Elbow Connector 149"/>
          <p:cNvCxnSpPr>
            <a:stCxn id="104" idx="3"/>
            <a:endCxn id="81" idx="0"/>
          </p:cNvCxnSpPr>
          <p:nvPr/>
        </p:nvCxnSpPr>
        <p:spPr>
          <a:xfrm>
            <a:off x="11062501" y="8584500"/>
            <a:ext cx="2354604" cy="1438241"/>
          </a:xfrm>
          <a:prstGeom prst="bentConnector2">
            <a:avLst/>
          </a:prstGeom>
          <a:ln w="571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TextBox 150"/>
          <p:cNvSpPr txBox="1"/>
          <p:nvPr/>
        </p:nvSpPr>
        <p:spPr>
          <a:xfrm>
            <a:off x="6688424" y="12026522"/>
            <a:ext cx="44942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FOCE Bottom Chamber</a:t>
            </a:r>
            <a:endParaRPr lang="en-US" dirty="0"/>
          </a:p>
        </p:txBody>
      </p:sp>
      <p:sp>
        <p:nvSpPr>
          <p:cNvPr id="152" name="TextBox 151"/>
          <p:cNvSpPr txBox="1"/>
          <p:nvPr/>
        </p:nvSpPr>
        <p:spPr>
          <a:xfrm>
            <a:off x="2233559" y="12582039"/>
            <a:ext cx="4406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Option for Bi-direction</a:t>
            </a:r>
            <a:endParaRPr lang="en-US" dirty="0"/>
          </a:p>
        </p:txBody>
      </p:sp>
      <p:cxnSp>
        <p:nvCxnSpPr>
          <p:cNvPr id="166" name="Elbow Connector 165"/>
          <p:cNvCxnSpPr>
            <a:stCxn id="102" idx="2"/>
            <a:endCxn id="76" idx="0"/>
          </p:cNvCxnSpPr>
          <p:nvPr/>
        </p:nvCxnSpPr>
        <p:spPr>
          <a:xfrm rot="16200000" flipH="1">
            <a:off x="7788030" y="8897179"/>
            <a:ext cx="946762" cy="1286658"/>
          </a:xfrm>
          <a:prstGeom prst="bentConnector3">
            <a:avLst>
              <a:gd name="adj1" fmla="val 32562"/>
            </a:avLst>
          </a:prstGeom>
          <a:ln w="57150" cmpd="sng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Elbow Connector 169"/>
          <p:cNvCxnSpPr/>
          <p:nvPr/>
        </p:nvCxnSpPr>
        <p:spPr>
          <a:xfrm>
            <a:off x="8904740" y="9372600"/>
            <a:ext cx="3482624" cy="2257331"/>
          </a:xfrm>
          <a:prstGeom prst="bentConnector3">
            <a:avLst>
              <a:gd name="adj1" fmla="val 80997"/>
            </a:avLst>
          </a:prstGeom>
          <a:ln w="57150" cmpd="sng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Arrow Connector 174"/>
          <p:cNvCxnSpPr>
            <a:stCxn id="102" idx="3"/>
            <a:endCxn id="104" idx="1"/>
          </p:cNvCxnSpPr>
          <p:nvPr/>
        </p:nvCxnSpPr>
        <p:spPr>
          <a:xfrm>
            <a:off x="8596456" y="8584500"/>
            <a:ext cx="509297" cy="0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Elbow Connector 176"/>
          <p:cNvCxnSpPr/>
          <p:nvPr/>
        </p:nvCxnSpPr>
        <p:spPr>
          <a:xfrm rot="10800000">
            <a:off x="13754100" y="5810251"/>
            <a:ext cx="3924300" cy="818567"/>
          </a:xfrm>
          <a:prstGeom prst="bentConnector3">
            <a:avLst>
              <a:gd name="adj1" fmla="val 99515"/>
            </a:avLst>
          </a:prstGeom>
          <a:ln w="57150" cmpd="sng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>
          <a:xfrm flipV="1">
            <a:off x="15773400" y="5810251"/>
            <a:ext cx="0" cy="818567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Elbow Connector 181"/>
          <p:cNvCxnSpPr>
            <a:stCxn id="8" idx="2"/>
          </p:cNvCxnSpPr>
          <p:nvPr/>
        </p:nvCxnSpPr>
        <p:spPr>
          <a:xfrm rot="5400000">
            <a:off x="7509677" y="6298155"/>
            <a:ext cx="2297306" cy="1310128"/>
          </a:xfrm>
          <a:prstGeom prst="bentConnector3">
            <a:avLst/>
          </a:prstGeom>
          <a:ln w="38100" cmpd="sng">
            <a:solidFill>
              <a:schemeClr val="tx1">
                <a:lumMod val="85000"/>
                <a:lumOff val="1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8029962" y="9067127"/>
            <a:ext cx="0" cy="946762"/>
          </a:xfrm>
          <a:prstGeom prst="straightConnector1">
            <a:avLst/>
          </a:prstGeom>
          <a:ln w="38100" cmpd="sng">
            <a:solidFill>
              <a:srgbClr val="262626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Elbow Connector 185"/>
          <p:cNvCxnSpPr/>
          <p:nvPr/>
        </p:nvCxnSpPr>
        <p:spPr>
          <a:xfrm rot="10800000" flipV="1">
            <a:off x="3353168" y="8280400"/>
            <a:ext cx="3301890" cy="1296486"/>
          </a:xfrm>
          <a:prstGeom prst="bentConnector3">
            <a:avLst>
              <a:gd name="adj1" fmla="val 100001"/>
            </a:avLst>
          </a:prstGeom>
          <a:ln w="57150" cmpd="sng">
            <a:solidFill>
              <a:srgbClr val="FF0000"/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>
            <a:off x="8596456" y="8280400"/>
            <a:ext cx="509297" cy="0"/>
          </a:xfrm>
          <a:prstGeom prst="line">
            <a:avLst/>
          </a:prstGeom>
          <a:ln w="57150" cmpd="sng">
            <a:solidFill>
              <a:srgbClr val="FF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5" name="TextBox 194"/>
          <p:cNvSpPr txBox="1"/>
          <p:nvPr/>
        </p:nvSpPr>
        <p:spPr>
          <a:xfrm>
            <a:off x="14147383" y="6628817"/>
            <a:ext cx="2417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Shore Side Power</a:t>
            </a:r>
            <a:endParaRPr lang="en-US" sz="2400" dirty="0"/>
          </a:p>
        </p:txBody>
      </p:sp>
      <p:sp>
        <p:nvSpPr>
          <p:cNvPr id="196" name="TextBox 195"/>
          <p:cNvSpPr txBox="1"/>
          <p:nvPr/>
        </p:nvSpPr>
        <p:spPr>
          <a:xfrm>
            <a:off x="16059102" y="6055667"/>
            <a:ext cx="171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Internet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5648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74</Words>
  <Application>Microsoft Macintosh PowerPoint</Application>
  <PresentationFormat>Custom</PresentationFormat>
  <Paragraphs>44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Kirkwood</dc:creator>
  <cp:lastModifiedBy>Bill Kirkwood</cp:lastModifiedBy>
  <cp:revision>19</cp:revision>
  <dcterms:created xsi:type="dcterms:W3CDTF">2014-06-09T17:53:38Z</dcterms:created>
  <dcterms:modified xsi:type="dcterms:W3CDTF">2014-06-09T18:56:41Z</dcterms:modified>
</cp:coreProperties>
</file>