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90C37-7303-4EF7-9FAC-A4404943871C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28062-3A7A-48AF-A8D8-12FA71974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8062-3A7A-48AF-A8D8-12FA71974AF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8062-3A7A-48AF-A8D8-12FA71974AF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8062-3A7A-48AF-A8D8-12FA71974AF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B5D43-4D7F-407B-A590-1362B9F6D4BB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D50C4-5FF7-4B40-8224-1781ED852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7263" b="12839"/>
          <a:stretch>
            <a:fillRect/>
          </a:stretch>
        </p:blipFill>
        <p:spPr bwMode="auto">
          <a:xfrm>
            <a:off x="228600" y="1676400"/>
            <a:ext cx="400343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752600"/>
            <a:ext cx="4495800" cy="424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114800"/>
            <a:ext cx="8229600" cy="2011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304800"/>
            <a:ext cx="60823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Benthic Transect up Smooth Ridge </a:t>
            </a:r>
          </a:p>
          <a:p>
            <a:r>
              <a:rPr lang="en-US" sz="3200" b="1" dirty="0" smtClean="0"/>
              <a:t>Mission Planning for July 2010</a:t>
            </a:r>
            <a:endParaRPr lang="en-US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r>
              <a:rPr lang="en-US" dirty="0" smtClean="0"/>
              <a:t>All transects underwater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7263" b="12839"/>
          <a:stretch>
            <a:fillRect/>
          </a:stretch>
        </p:blipFill>
        <p:spPr bwMode="auto">
          <a:xfrm>
            <a:off x="304800" y="1524000"/>
            <a:ext cx="400343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524000"/>
            <a:ext cx="376559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1935163"/>
          </a:xfrm>
        </p:spPr>
        <p:txBody>
          <a:bodyPr/>
          <a:lstStyle/>
          <a:p>
            <a:r>
              <a:rPr lang="en-US" dirty="0" smtClean="0"/>
              <a:t>Zephyr to 600m site</a:t>
            </a:r>
          </a:p>
          <a:p>
            <a:r>
              <a:rPr lang="en-US" dirty="0" smtClean="0"/>
              <a:t>Recover at end of 1000m </a:t>
            </a:r>
            <a:r>
              <a:rPr lang="en-US" smtClean="0"/>
              <a:t>site – drive to 400m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0"/>
            <a:ext cx="4827588" cy="255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447800"/>
            <a:ext cx="3881438" cy="366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30</Words>
  <Application>Microsoft Office PowerPoint</Application>
  <PresentationFormat>On-screen Show (4:3)</PresentationFormat>
  <Paragraphs>8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14</cp:revision>
  <dcterms:created xsi:type="dcterms:W3CDTF">2010-01-20T00:29:51Z</dcterms:created>
  <dcterms:modified xsi:type="dcterms:W3CDTF">2010-03-02T00:24:46Z</dcterms:modified>
</cp:coreProperties>
</file>