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0" d="100"/>
          <a:sy n="180" d="100"/>
        </p:scale>
        <p:origin x="-10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58AE3-2732-4C37-8889-15E2B62C85AB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758DF-EBEE-46E0-ACAC-DDA8EF6010F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758DF-EBEE-46E0-ACAC-DDA8EF6010F5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33904-8296-4C92-BADA-41B4D55E39CE}" type="datetimeFigureOut">
              <a:rPr lang="en-US" smtClean="0"/>
              <a:t>3/16/2010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52731-15A5-4469-BF71-0EAEFD59BC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19200" y="1219200"/>
            <a:ext cx="3581400" cy="41148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209800" y="2895600"/>
            <a:ext cx="1295400" cy="45720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209800" y="3886200"/>
            <a:ext cx="1295400" cy="45720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7162800" y="1524000"/>
            <a:ext cx="1295400" cy="45720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09800" y="2895600"/>
            <a:ext cx="383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REX</a:t>
            </a: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0" y="3886200"/>
            <a:ext cx="610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LEX</a:t>
            </a:r>
            <a:endParaRPr lang="en-US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7239000" y="1600200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L</a:t>
            </a:r>
            <a:r>
              <a:rPr lang="en-US" sz="1000" dirty="0" smtClean="0"/>
              <a:t>EX</a:t>
            </a:r>
            <a:endParaRPr lang="en-US" sz="1000" dirty="0"/>
          </a:p>
        </p:txBody>
      </p:sp>
      <p:pic>
        <p:nvPicPr>
          <p:cNvPr id="1026" name="Picture 2" descr="C:\Documents and Settings\hobson\Local Settings\Temporary Internet Files\Content.IE5\3SWVEXAY\MCj044145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2743200"/>
            <a:ext cx="752475" cy="752475"/>
          </a:xfrm>
          <a:prstGeom prst="rect">
            <a:avLst/>
          </a:prstGeom>
          <a:noFill/>
        </p:spPr>
      </p:pic>
      <p:pic>
        <p:nvPicPr>
          <p:cNvPr id="1027" name="Picture 3" descr="C:\Documents and Settings\hobson\Local Settings\Temporary Internet Files\Content.IE5\P4O1LJ25\MCj0441336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1447800"/>
            <a:ext cx="636588" cy="636588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4572000" y="1752600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953000" y="1752600"/>
            <a:ext cx="381000" cy="381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105400" y="2133600"/>
            <a:ext cx="2968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or</a:t>
            </a:r>
            <a:endParaRPr lang="en-US" sz="1000" dirty="0"/>
          </a:p>
        </p:txBody>
      </p:sp>
      <p:sp>
        <p:nvSpPr>
          <p:cNvPr id="23" name="Rectangle 22"/>
          <p:cNvSpPr/>
          <p:nvPr/>
        </p:nvSpPr>
        <p:spPr>
          <a:xfrm>
            <a:off x="5029200" y="2362200"/>
            <a:ext cx="381000" cy="381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5334000" y="1752600"/>
            <a:ext cx="506532" cy="305681"/>
          </a:xfrm>
          <a:custGeom>
            <a:avLst/>
            <a:gdLst>
              <a:gd name="connsiteX0" fmla="*/ 0 w 506532"/>
              <a:gd name="connsiteY0" fmla="*/ 42285 h 305681"/>
              <a:gd name="connsiteX1" fmla="*/ 385845 w 506532"/>
              <a:gd name="connsiteY1" fmla="*/ 36999 h 305681"/>
              <a:gd name="connsiteX2" fmla="*/ 443987 w 506532"/>
              <a:gd name="connsiteY2" fmla="*/ 264278 h 305681"/>
              <a:gd name="connsiteX3" fmla="*/ 10572 w 506532"/>
              <a:gd name="connsiteY3" fmla="*/ 285420 h 30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532" h="305681">
                <a:moveTo>
                  <a:pt x="0" y="42285"/>
                </a:moveTo>
                <a:cubicBezTo>
                  <a:pt x="155923" y="21142"/>
                  <a:pt x="311847" y="0"/>
                  <a:pt x="385845" y="36999"/>
                </a:cubicBezTo>
                <a:cubicBezTo>
                  <a:pt x="459843" y="73998"/>
                  <a:pt x="506532" y="222875"/>
                  <a:pt x="443987" y="264278"/>
                </a:cubicBezTo>
                <a:cubicBezTo>
                  <a:pt x="381442" y="305681"/>
                  <a:pt x="87212" y="282777"/>
                  <a:pt x="10572" y="28542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334000" y="1371600"/>
            <a:ext cx="710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CAT5</a:t>
            </a:r>
          </a:p>
          <a:p>
            <a:r>
              <a:rPr lang="en-US" sz="1000" dirty="0" smtClean="0"/>
              <a:t>Loop back</a:t>
            </a:r>
            <a:endParaRPr lang="en-US" sz="1000" dirty="0"/>
          </a:p>
        </p:txBody>
      </p:sp>
      <p:sp>
        <p:nvSpPr>
          <p:cNvPr id="27" name="Freeform 26"/>
          <p:cNvSpPr/>
          <p:nvPr/>
        </p:nvSpPr>
        <p:spPr>
          <a:xfrm>
            <a:off x="5422973" y="1612973"/>
            <a:ext cx="1738946" cy="997207"/>
          </a:xfrm>
          <a:custGeom>
            <a:avLst/>
            <a:gdLst>
              <a:gd name="connsiteX0" fmla="*/ 0 w 1738946"/>
              <a:gd name="connsiteY0" fmla="*/ 897663 h 997207"/>
              <a:gd name="connsiteX1" fmla="*/ 1115251 w 1738946"/>
              <a:gd name="connsiteY1" fmla="*/ 871235 h 997207"/>
              <a:gd name="connsiteX2" fmla="*/ 1231533 w 1738946"/>
              <a:gd name="connsiteY2" fmla="*/ 141829 h 997207"/>
              <a:gd name="connsiteX3" fmla="*/ 1738946 w 1738946"/>
              <a:gd name="connsiteY3" fmla="*/ 20262 h 99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946" h="997207">
                <a:moveTo>
                  <a:pt x="0" y="897663"/>
                </a:moveTo>
                <a:cubicBezTo>
                  <a:pt x="454998" y="947435"/>
                  <a:pt x="909996" y="997207"/>
                  <a:pt x="1115251" y="871235"/>
                </a:cubicBezTo>
                <a:cubicBezTo>
                  <a:pt x="1320506" y="745263"/>
                  <a:pt x="1127584" y="283658"/>
                  <a:pt x="1231533" y="141829"/>
                </a:cubicBezTo>
                <a:cubicBezTo>
                  <a:pt x="1335482" y="0"/>
                  <a:pt x="1738946" y="20262"/>
                  <a:pt x="1738946" y="2026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8478021" y="1722208"/>
            <a:ext cx="233445" cy="1190130"/>
          </a:xfrm>
          <a:custGeom>
            <a:avLst/>
            <a:gdLst>
              <a:gd name="connsiteX0" fmla="*/ 0 w 233445"/>
              <a:gd name="connsiteY0" fmla="*/ 37880 h 1190130"/>
              <a:gd name="connsiteX1" fmla="*/ 216707 w 233445"/>
              <a:gd name="connsiteY1" fmla="*/ 101306 h 1190130"/>
              <a:gd name="connsiteX2" fmla="*/ 100425 w 233445"/>
              <a:gd name="connsiteY2" fmla="*/ 645718 h 1190130"/>
              <a:gd name="connsiteX3" fmla="*/ 47570 w 233445"/>
              <a:gd name="connsiteY3" fmla="*/ 1190130 h 1190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445" h="1190130">
                <a:moveTo>
                  <a:pt x="0" y="37880"/>
                </a:moveTo>
                <a:cubicBezTo>
                  <a:pt x="99984" y="18940"/>
                  <a:pt x="199969" y="0"/>
                  <a:pt x="216707" y="101306"/>
                </a:cubicBezTo>
                <a:cubicBezTo>
                  <a:pt x="233445" y="202612"/>
                  <a:pt x="128615" y="464247"/>
                  <a:pt x="100425" y="645718"/>
                </a:cubicBezTo>
                <a:cubicBezTo>
                  <a:pt x="72236" y="827189"/>
                  <a:pt x="167376" y="1122299"/>
                  <a:pt x="47570" y="119013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743200" y="4724400"/>
            <a:ext cx="10668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>
                <a:solidFill>
                  <a:schemeClr val="tx1"/>
                </a:solidFill>
              </a:rPr>
              <a:t>Digi</a:t>
            </a:r>
            <a:r>
              <a:rPr lang="en-US" sz="1000" dirty="0" smtClean="0">
                <a:solidFill>
                  <a:schemeClr val="tx1"/>
                </a:solidFill>
              </a:rPr>
              <a:t> USB to Ethernet </a:t>
            </a:r>
            <a:r>
              <a:rPr lang="en-US" sz="1000" dirty="0" err="1" smtClean="0">
                <a:solidFill>
                  <a:schemeClr val="tx1"/>
                </a:solidFill>
              </a:rPr>
              <a:t>conveter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1689614" y="1659662"/>
            <a:ext cx="769928" cy="1575975"/>
          </a:xfrm>
          <a:custGeom>
            <a:avLst/>
            <a:gdLst>
              <a:gd name="connsiteX0" fmla="*/ 567315 w 769928"/>
              <a:gd name="connsiteY0" fmla="*/ 105711 h 1575975"/>
              <a:gd name="connsiteX1" fmla="*/ 757595 w 769928"/>
              <a:gd name="connsiteY1" fmla="*/ 105711 h 1575975"/>
              <a:gd name="connsiteX2" fmla="*/ 641313 w 769928"/>
              <a:gd name="connsiteY2" fmla="*/ 739977 h 1575975"/>
              <a:gd name="connsiteX3" fmla="*/ 22904 w 769928"/>
              <a:gd name="connsiteY3" fmla="*/ 1442955 h 1575975"/>
              <a:gd name="connsiteX4" fmla="*/ 503889 w 769928"/>
              <a:gd name="connsiteY4" fmla="*/ 1538095 h 157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928" h="1575975">
                <a:moveTo>
                  <a:pt x="567315" y="105711"/>
                </a:moveTo>
                <a:cubicBezTo>
                  <a:pt x="656288" y="52855"/>
                  <a:pt x="745262" y="0"/>
                  <a:pt x="757595" y="105711"/>
                </a:cubicBezTo>
                <a:cubicBezTo>
                  <a:pt x="769928" y="211422"/>
                  <a:pt x="763761" y="517103"/>
                  <a:pt x="641313" y="739977"/>
                </a:cubicBezTo>
                <a:cubicBezTo>
                  <a:pt x="518865" y="962851"/>
                  <a:pt x="45808" y="1309935"/>
                  <a:pt x="22904" y="1442955"/>
                </a:cubicBezTo>
                <a:cubicBezTo>
                  <a:pt x="0" y="1575975"/>
                  <a:pt x="288943" y="1491406"/>
                  <a:pt x="503889" y="153809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3514890" y="1723089"/>
            <a:ext cx="1035968" cy="1427979"/>
          </a:xfrm>
          <a:custGeom>
            <a:avLst/>
            <a:gdLst>
              <a:gd name="connsiteX0" fmla="*/ 0 w 1035968"/>
              <a:gd name="connsiteY0" fmla="*/ 1374243 h 1427979"/>
              <a:gd name="connsiteX1" fmla="*/ 301276 w 1035968"/>
              <a:gd name="connsiteY1" fmla="*/ 1231533 h 1427979"/>
              <a:gd name="connsiteX2" fmla="*/ 755834 w 1035968"/>
              <a:gd name="connsiteY2" fmla="*/ 195565 h 1427979"/>
              <a:gd name="connsiteX3" fmla="*/ 1035968 w 1035968"/>
              <a:gd name="connsiteY3" fmla="*/ 58141 h 1427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5968" h="1427979">
                <a:moveTo>
                  <a:pt x="0" y="1374243"/>
                </a:moveTo>
                <a:cubicBezTo>
                  <a:pt x="87652" y="1401111"/>
                  <a:pt x="175304" y="1427979"/>
                  <a:pt x="301276" y="1231533"/>
                </a:cubicBezTo>
                <a:cubicBezTo>
                  <a:pt x="427248" y="1035087"/>
                  <a:pt x="633385" y="391130"/>
                  <a:pt x="755834" y="195565"/>
                </a:cubicBezTo>
                <a:cubicBezTo>
                  <a:pt x="878283" y="0"/>
                  <a:pt x="977827" y="59903"/>
                  <a:pt x="1035968" y="58141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514890" y="2019080"/>
            <a:ext cx="1046539" cy="2395235"/>
          </a:xfrm>
          <a:custGeom>
            <a:avLst/>
            <a:gdLst>
              <a:gd name="connsiteX0" fmla="*/ 1046539 w 1046539"/>
              <a:gd name="connsiteY0" fmla="*/ 0 h 2395235"/>
              <a:gd name="connsiteX1" fmla="*/ 776976 w 1046539"/>
              <a:gd name="connsiteY1" fmla="*/ 597267 h 2395235"/>
              <a:gd name="connsiteX2" fmla="*/ 570839 w 1046539"/>
              <a:gd name="connsiteY2" fmla="*/ 2145933 h 2395235"/>
              <a:gd name="connsiteX3" fmla="*/ 0 w 1046539"/>
              <a:gd name="connsiteY3" fmla="*/ 2093077 h 2395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6539" h="2395235">
                <a:moveTo>
                  <a:pt x="1046539" y="0"/>
                </a:moveTo>
                <a:cubicBezTo>
                  <a:pt x="951399" y="119806"/>
                  <a:pt x="856259" y="239612"/>
                  <a:pt x="776976" y="597267"/>
                </a:cubicBezTo>
                <a:cubicBezTo>
                  <a:pt x="697693" y="954922"/>
                  <a:pt x="700335" y="1896631"/>
                  <a:pt x="570839" y="2145933"/>
                </a:cubicBezTo>
                <a:cubicBezTo>
                  <a:pt x="441343" y="2395235"/>
                  <a:pt x="101306" y="2108053"/>
                  <a:pt x="0" y="209307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534571" y="4007327"/>
            <a:ext cx="1198058" cy="1008659"/>
          </a:xfrm>
          <a:custGeom>
            <a:avLst/>
            <a:gdLst>
              <a:gd name="connsiteX0" fmla="*/ 664217 w 1198058"/>
              <a:gd name="connsiteY0" fmla="*/ 110116 h 1008659"/>
              <a:gd name="connsiteX1" fmla="*/ 225517 w 1198058"/>
              <a:gd name="connsiteY1" fmla="*/ 125972 h 1008659"/>
              <a:gd name="connsiteX2" fmla="*/ 162090 w 1198058"/>
              <a:gd name="connsiteY2" fmla="*/ 865949 h 1008659"/>
              <a:gd name="connsiteX3" fmla="*/ 1198058 w 1198058"/>
              <a:gd name="connsiteY3" fmla="*/ 982231 h 1008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8058" h="1008659">
                <a:moveTo>
                  <a:pt x="664217" y="110116"/>
                </a:moveTo>
                <a:cubicBezTo>
                  <a:pt x="486711" y="55058"/>
                  <a:pt x="309205" y="0"/>
                  <a:pt x="225517" y="125972"/>
                </a:cubicBezTo>
                <a:cubicBezTo>
                  <a:pt x="141829" y="251944"/>
                  <a:pt x="0" y="723239"/>
                  <a:pt x="162090" y="865949"/>
                </a:cubicBezTo>
                <a:cubicBezTo>
                  <a:pt x="324180" y="1008659"/>
                  <a:pt x="1063277" y="958446"/>
                  <a:pt x="1198058" y="982231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648200" y="4495800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029200" y="4495800"/>
            <a:ext cx="381000" cy="381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3826738" y="4662736"/>
            <a:ext cx="803403" cy="279252"/>
          </a:xfrm>
          <a:custGeom>
            <a:avLst/>
            <a:gdLst>
              <a:gd name="connsiteX0" fmla="*/ 0 w 803403"/>
              <a:gd name="connsiteY0" fmla="*/ 279252 h 279252"/>
              <a:gd name="connsiteX1" fmla="*/ 375274 w 803403"/>
              <a:gd name="connsiteY1" fmla="*/ 41403 h 279252"/>
              <a:gd name="connsiteX2" fmla="*/ 803403 w 803403"/>
              <a:gd name="connsiteY2" fmla="*/ 30832 h 279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3403" h="279252">
                <a:moveTo>
                  <a:pt x="0" y="279252"/>
                </a:moveTo>
                <a:cubicBezTo>
                  <a:pt x="120687" y="181029"/>
                  <a:pt x="241374" y="82806"/>
                  <a:pt x="375274" y="41403"/>
                </a:cubicBezTo>
                <a:cubicBezTo>
                  <a:pt x="509174" y="0"/>
                  <a:pt x="778737" y="22904"/>
                  <a:pt x="803403" y="3083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 36"/>
          <p:cNvSpPr/>
          <p:nvPr/>
        </p:nvSpPr>
        <p:spPr>
          <a:xfrm>
            <a:off x="5412402" y="3197757"/>
            <a:ext cx="3514890" cy="1618259"/>
          </a:xfrm>
          <a:custGeom>
            <a:avLst/>
            <a:gdLst>
              <a:gd name="connsiteX0" fmla="*/ 0 w 3514890"/>
              <a:gd name="connsiteY0" fmla="*/ 1490525 h 1618259"/>
              <a:gd name="connsiteX1" fmla="*/ 761119 w 3514890"/>
              <a:gd name="connsiteY1" fmla="*/ 1479954 h 1618259"/>
              <a:gd name="connsiteX2" fmla="*/ 3139616 w 3514890"/>
              <a:gd name="connsiteY2" fmla="*/ 660694 h 1618259"/>
              <a:gd name="connsiteX3" fmla="*/ 3012763 w 3514890"/>
              <a:gd name="connsiteY3" fmla="*/ 0 h 16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4890" h="1618259">
                <a:moveTo>
                  <a:pt x="0" y="1490525"/>
                </a:moveTo>
                <a:cubicBezTo>
                  <a:pt x="118925" y="1554392"/>
                  <a:pt x="237850" y="1618259"/>
                  <a:pt x="761119" y="1479954"/>
                </a:cubicBezTo>
                <a:cubicBezTo>
                  <a:pt x="1284388" y="1341649"/>
                  <a:pt x="2764342" y="907353"/>
                  <a:pt x="3139616" y="660694"/>
                </a:cubicBezTo>
                <a:cubicBezTo>
                  <a:pt x="3514890" y="414035"/>
                  <a:pt x="3049762" y="6166"/>
                  <a:pt x="3012763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391400" y="3886200"/>
            <a:ext cx="641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Ethernet</a:t>
            </a:r>
            <a:endParaRPr lang="en-US" sz="1000" dirty="0"/>
          </a:p>
        </p:txBody>
      </p:sp>
      <p:sp>
        <p:nvSpPr>
          <p:cNvPr id="39" name="TextBox 38"/>
          <p:cNvSpPr txBox="1"/>
          <p:nvPr/>
        </p:nvSpPr>
        <p:spPr>
          <a:xfrm>
            <a:off x="7924800" y="2133600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USB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</Words>
  <Application>Microsoft Office PowerPoint</Application>
  <PresentationFormat>On-screen Show (4:3)</PresentationFormat>
  <Paragraphs>10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Hobson</dc:creator>
  <cp:lastModifiedBy>Brett Hobson</cp:lastModifiedBy>
  <cp:revision>2</cp:revision>
  <dcterms:created xsi:type="dcterms:W3CDTF">2010-03-16T20:05:47Z</dcterms:created>
  <dcterms:modified xsi:type="dcterms:W3CDTF">2010-03-16T20:21:16Z</dcterms:modified>
</cp:coreProperties>
</file>