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0" d="100"/>
          <a:sy n="180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5AFF4-74D0-4546-B6FF-EFC979616A0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91B74-72C7-4B01-94C5-F87BEC653B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91B74-72C7-4B01-94C5-F87BEC653B2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9CB40-C590-48A0-8B2D-1DCD4F56D7BB}" type="datetimeFigureOut">
              <a:rPr lang="en-US" smtClean="0"/>
              <a:pPr/>
              <a:t>2/1/2010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55089-5B42-4910-9934-B72AEFD6C1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Rover BIAUV_2Lin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133224" y="-3447421"/>
            <a:ext cx="877557" cy="914400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784250" y="4387949"/>
            <a:ext cx="2370137" cy="2281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072394" y="1366006"/>
            <a:ext cx="2239823" cy="3317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962400" y="762000"/>
            <a:ext cx="762000" cy="6096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743200" y="2438400"/>
            <a:ext cx="609600" cy="5334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533400" y="1371600"/>
            <a:ext cx="3429000" cy="533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 flipV="1">
            <a:off x="3886200" y="1371600"/>
            <a:ext cx="838200" cy="533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3048000" y="3276600"/>
            <a:ext cx="1371600" cy="7620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562100" y="3162300"/>
            <a:ext cx="1447800" cy="914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4800" y="304800"/>
            <a:ext cx="693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30m x 5m Blended Photo </a:t>
            </a:r>
            <a:r>
              <a:rPr lang="en-US" dirty="0" smtClean="0"/>
              <a:t>Mosaic Showing the Benthic Rover near MARS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886200" y="2133600"/>
            <a:ext cx="25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2.8 m long Benthic Rover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6200" y="5257800"/>
            <a:ext cx="1694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cm King Crab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117536" y="4712264"/>
            <a:ext cx="1828800" cy="20054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0" name="Rectangle 39"/>
          <p:cNvSpPr/>
          <p:nvPr/>
        </p:nvSpPr>
        <p:spPr>
          <a:xfrm>
            <a:off x="2667000" y="4953000"/>
            <a:ext cx="609600" cy="5334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 rot="10800000" flipV="1">
            <a:off x="3276600" y="4800600"/>
            <a:ext cx="1752600" cy="1524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10800000" flipV="1">
            <a:off x="4114800" y="6629400"/>
            <a:ext cx="914400" cy="7620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76800" y="4267200"/>
            <a:ext cx="266701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&lt; 2mm Diameter Whiskers</a:t>
            </a:r>
            <a:endParaRPr lang="en-US" dirty="0"/>
          </a:p>
        </p:txBody>
      </p:sp>
      <p:cxnSp>
        <p:nvCxnSpPr>
          <p:cNvPr id="51" name="Straight Arrow Connector 50"/>
          <p:cNvCxnSpPr>
            <a:stCxn id="47" idx="2"/>
          </p:cNvCxnSpPr>
          <p:nvPr/>
        </p:nvCxnSpPr>
        <p:spPr>
          <a:xfrm rot="16200000" flipH="1">
            <a:off x="6033018" y="4813819"/>
            <a:ext cx="773668" cy="4190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5828</TotalTime>
  <Words>26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537</cp:revision>
  <dcterms:created xsi:type="dcterms:W3CDTF">2010-01-27T23:46:33Z</dcterms:created>
  <dcterms:modified xsi:type="dcterms:W3CDTF">2010-02-04T20:59:44Z</dcterms:modified>
</cp:coreProperties>
</file>