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7" r:id="rId2"/>
    <p:sldId id="256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29" d="100"/>
          <a:sy n="129" d="100"/>
        </p:scale>
        <p:origin x="-39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83B19F-F6B2-4041-8F43-6B4D4B2D75C7}" type="datetimeFigureOut">
              <a:rPr lang="en-US" smtClean="0"/>
              <a:t>5/11/2010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7D8ED74-4970-4127-AE3F-20EFA95EE188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D8ED74-4970-4127-AE3F-20EFA95EE188}" type="slidenum">
              <a:rPr lang="en-US" smtClean="0"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D8ED74-4970-4127-AE3F-20EFA95EE188}" type="slidenum">
              <a:rPr lang="en-US" smtClean="0"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D8ED74-4970-4127-AE3F-20EFA95EE188}" type="slidenum">
              <a:rPr lang="en-US" smtClean="0"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D8ED74-4970-4127-AE3F-20EFA95EE188}" type="slidenum">
              <a:rPr lang="en-US" smtClean="0"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D8ED74-4970-4127-AE3F-20EFA95EE188}" type="slidenum">
              <a:rPr lang="en-US" smtClean="0"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D8ED74-4970-4127-AE3F-20EFA95EE188}" type="slidenum">
              <a:rPr lang="en-US" smtClean="0"/>
              <a:t>6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321D5-6270-453A-BE66-31E2DDE043D5}" type="datetimeFigureOut">
              <a:rPr lang="en-US" smtClean="0"/>
              <a:t>5/11/2010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CF286-72D6-4D09-909C-81E2C7428D0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321D5-6270-453A-BE66-31E2DDE043D5}" type="datetimeFigureOut">
              <a:rPr lang="en-US" smtClean="0"/>
              <a:t>5/11/2010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CF286-72D6-4D09-909C-81E2C7428D0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321D5-6270-453A-BE66-31E2DDE043D5}" type="datetimeFigureOut">
              <a:rPr lang="en-US" smtClean="0"/>
              <a:t>5/11/2010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CF286-72D6-4D09-909C-81E2C7428D0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321D5-6270-453A-BE66-31E2DDE043D5}" type="datetimeFigureOut">
              <a:rPr lang="en-US" smtClean="0"/>
              <a:t>5/11/2010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CF286-72D6-4D09-909C-81E2C7428D0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321D5-6270-453A-BE66-31E2DDE043D5}" type="datetimeFigureOut">
              <a:rPr lang="en-US" smtClean="0"/>
              <a:t>5/11/2010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CF286-72D6-4D09-909C-81E2C7428D0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321D5-6270-453A-BE66-31E2DDE043D5}" type="datetimeFigureOut">
              <a:rPr lang="en-US" smtClean="0"/>
              <a:t>5/11/2010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CF286-72D6-4D09-909C-81E2C7428D0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321D5-6270-453A-BE66-31E2DDE043D5}" type="datetimeFigureOut">
              <a:rPr lang="en-US" smtClean="0"/>
              <a:t>5/11/2010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CF286-72D6-4D09-909C-81E2C7428D0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321D5-6270-453A-BE66-31E2DDE043D5}" type="datetimeFigureOut">
              <a:rPr lang="en-US" smtClean="0"/>
              <a:t>5/11/2010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CF286-72D6-4D09-909C-81E2C7428D0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321D5-6270-453A-BE66-31E2DDE043D5}" type="datetimeFigureOut">
              <a:rPr lang="en-US" smtClean="0"/>
              <a:t>5/11/2010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CF286-72D6-4D09-909C-81E2C7428D0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321D5-6270-453A-BE66-31E2DDE043D5}" type="datetimeFigureOut">
              <a:rPr lang="en-US" smtClean="0"/>
              <a:t>5/11/2010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CF286-72D6-4D09-909C-81E2C7428D0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321D5-6270-453A-BE66-31E2DDE043D5}" type="datetimeFigureOut">
              <a:rPr lang="en-US" smtClean="0"/>
              <a:t>5/11/2010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CF286-72D6-4D09-909C-81E2C7428D0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8321D5-6270-453A-BE66-31E2DDE043D5}" type="datetimeFigureOut">
              <a:rPr lang="en-US" smtClean="0"/>
              <a:t>5/11/2010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4CF286-72D6-4D09-909C-81E2C7428D05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 smtClean="0"/>
              <a:t>BIAUV Engineering Dives: July 14, 15</a:t>
            </a:r>
            <a:endParaRPr lang="en-US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Quantify maneuvering (Pitch) performance</a:t>
            </a:r>
          </a:p>
          <a:p>
            <a:pPr lvl="1"/>
            <a:r>
              <a:rPr lang="en-US" dirty="0" smtClean="0"/>
              <a:t>Pitch rate: how quickly can we “pull up” and dive</a:t>
            </a:r>
          </a:p>
          <a:p>
            <a:r>
              <a:rPr lang="en-US" dirty="0" smtClean="0"/>
              <a:t>Adjust limits and tune controllers to improve</a:t>
            </a:r>
          </a:p>
          <a:p>
            <a:r>
              <a:rPr lang="en-US" dirty="0" smtClean="0"/>
              <a:t>Calibrate compass</a:t>
            </a:r>
          </a:p>
          <a:p>
            <a:r>
              <a:rPr lang="en-US" dirty="0" smtClean="0"/>
              <a:t>Test systems prior to Barry dives the following week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" y="1066800"/>
            <a:ext cx="4394665" cy="2925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19600" y="3581400"/>
            <a:ext cx="4619625" cy="30530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1219200" y="228600"/>
            <a:ext cx="584807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/>
              <a:t>Barry Benthic Transect </a:t>
            </a:r>
            <a:r>
              <a:rPr lang="en-US" sz="3200" dirty="0" smtClean="0"/>
              <a:t>July </a:t>
            </a:r>
            <a:r>
              <a:rPr lang="en-US" sz="3200" dirty="0" smtClean="0"/>
              <a:t>20, 21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AVED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AUV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smtClean="0"/>
              <a:t>Camera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1600200"/>
            <a:ext cx="8915400" cy="4525963"/>
          </a:xfrm>
        </p:spPr>
        <p:txBody>
          <a:bodyPr>
            <a:normAutofit lnSpcReduction="10000"/>
          </a:bodyPr>
          <a:lstStyle/>
          <a:p>
            <a:r>
              <a:rPr lang="en-US" sz="2800" dirty="0" smtClean="0"/>
              <a:t>Existing camera takes excellent images</a:t>
            </a:r>
          </a:p>
          <a:p>
            <a:r>
              <a:rPr lang="en-US" sz="2800" dirty="0" smtClean="0"/>
              <a:t>Poor housing optics </a:t>
            </a:r>
          </a:p>
          <a:p>
            <a:pPr lvl="2"/>
            <a:r>
              <a:rPr lang="en-US" sz="1800" dirty="0" smtClean="0"/>
              <a:t>No correction optics – big CMOS sensor is a challenge to maintain focus</a:t>
            </a:r>
          </a:p>
          <a:p>
            <a:pPr lvl="2"/>
            <a:r>
              <a:rPr lang="en-US" sz="1800" dirty="0" smtClean="0"/>
              <a:t>Inconsistent glass properties of existing glass ball</a:t>
            </a:r>
          </a:p>
          <a:p>
            <a:r>
              <a:rPr lang="en-US" sz="2800" dirty="0" smtClean="0"/>
              <a:t>Images stored on camera</a:t>
            </a:r>
          </a:p>
          <a:p>
            <a:pPr lvl="2"/>
            <a:r>
              <a:rPr lang="en-US" sz="1800" dirty="0" smtClean="0"/>
              <a:t>Limited to 64 GB – OK for all surveys planned so far</a:t>
            </a:r>
          </a:p>
          <a:p>
            <a:pPr lvl="3"/>
            <a:r>
              <a:rPr lang="en-US" sz="1600" dirty="0" smtClean="0"/>
              <a:t>3k uncompressed RAW images = 5 km of </a:t>
            </a:r>
            <a:r>
              <a:rPr lang="en-US" sz="1600" dirty="0" err="1" smtClean="0"/>
              <a:t>trackline</a:t>
            </a:r>
            <a:r>
              <a:rPr lang="en-US" sz="1600" dirty="0" smtClean="0"/>
              <a:t> with ~50% overlap</a:t>
            </a:r>
          </a:p>
          <a:p>
            <a:pPr lvl="3"/>
            <a:r>
              <a:rPr lang="en-US" sz="1600" u="sng" dirty="0" smtClean="0"/>
              <a:t>6k with 1:4 JPG compression = 10 km of </a:t>
            </a:r>
            <a:r>
              <a:rPr lang="en-US" sz="1600" u="sng" dirty="0" err="1" smtClean="0"/>
              <a:t>trackline</a:t>
            </a:r>
            <a:r>
              <a:rPr lang="en-US" sz="1600" u="sng" dirty="0" smtClean="0"/>
              <a:t> = 2.75 hrs</a:t>
            </a:r>
          </a:p>
          <a:p>
            <a:pPr lvl="3"/>
            <a:r>
              <a:rPr lang="en-US" sz="1600" dirty="0" smtClean="0"/>
              <a:t>11.5k with 1:8 and 22.6k with 1:16 = ~20 and 40 km respectively</a:t>
            </a:r>
          </a:p>
          <a:p>
            <a:pPr lvl="2"/>
            <a:r>
              <a:rPr lang="en-US" sz="2000" dirty="0" smtClean="0"/>
              <a:t>Offload speed limited to 4 MB/s max (~5 hours to pull 64 GB)</a:t>
            </a:r>
          </a:p>
          <a:p>
            <a:r>
              <a:rPr lang="en-US" sz="2800" dirty="0" smtClean="0"/>
              <a:t>In-</a:t>
            </a:r>
            <a:r>
              <a:rPr lang="en-US" sz="2800" dirty="0" err="1" smtClean="0"/>
              <a:t>ellegant</a:t>
            </a:r>
            <a:r>
              <a:rPr lang="en-US" sz="2800" dirty="0" smtClean="0"/>
              <a:t> to control</a:t>
            </a:r>
          </a:p>
          <a:p>
            <a:r>
              <a:rPr lang="en-US" sz="2800" dirty="0" smtClean="0"/>
              <a:t>Housing is giant: 11.1” diameter x ~15” long</a:t>
            </a:r>
          </a:p>
          <a:p>
            <a:pPr lvl="3"/>
            <a:endParaRPr lang="en-US" sz="1600" dirty="0" smtClean="0"/>
          </a:p>
          <a:p>
            <a:pPr lvl="2"/>
            <a:endParaRPr lang="en-US" sz="1800" dirty="0" smtClean="0"/>
          </a:p>
          <a:p>
            <a:pPr lvl="1"/>
            <a:endParaRPr lang="en-US" sz="2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C8E0D8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C8E0D8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205</TotalTime>
  <Words>177</Words>
  <Application>Microsoft Office PowerPoint</Application>
  <PresentationFormat>On-screen Show (4:3)</PresentationFormat>
  <Paragraphs>30</Paragraphs>
  <Slides>6</Slides>
  <Notes>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BIAUV Engineering Dives: July 14, 15</vt:lpstr>
      <vt:lpstr>Slide 2</vt:lpstr>
      <vt:lpstr>AVED</vt:lpstr>
      <vt:lpstr>Data</vt:lpstr>
      <vt:lpstr>AUV</vt:lpstr>
      <vt:lpstr>Camera</vt:lpstr>
    </vt:vector>
  </TitlesOfParts>
  <Company>MBARI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Brett Hobson</dc:creator>
  <cp:lastModifiedBy>Brett Hobson</cp:lastModifiedBy>
  <cp:revision>21</cp:revision>
  <dcterms:created xsi:type="dcterms:W3CDTF">2010-05-11T22:16:43Z</dcterms:created>
  <dcterms:modified xsi:type="dcterms:W3CDTF">2010-05-12T01:42:36Z</dcterms:modified>
</cp:coreProperties>
</file>