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5AFF4-74D0-4546-B6FF-EFC979616A0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91B74-72C7-4B01-94C5-F87BEC653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91B74-72C7-4B01-94C5-F87BEC653B2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0BA59C-270F-44F8-83C7-4460C172BE10}" type="slidenum">
              <a:rPr lang="en-US"/>
              <a:pPr/>
              <a:t>2</a:t>
            </a:fld>
            <a:endParaRPr lang="en-US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9CB40-C590-48A0-8B2D-1DCD4F56D7B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Rover BIAUV_2Lin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33224" y="-3447421"/>
            <a:ext cx="877557" cy="91440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84250" y="4387949"/>
            <a:ext cx="2370137" cy="228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072394" y="1366006"/>
            <a:ext cx="2239823" cy="331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62400" y="762000"/>
            <a:ext cx="762000" cy="609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43200" y="24384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533400" y="1371600"/>
            <a:ext cx="34290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3886200" y="1371600"/>
            <a:ext cx="8382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048000" y="3276600"/>
            <a:ext cx="1371600" cy="762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562100" y="3162300"/>
            <a:ext cx="1447800" cy="914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304800"/>
            <a:ext cx="693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30m x 5m Blended Photo Mosaic Showing the Benthic Rover near MARS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2133600"/>
            <a:ext cx="25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2.8 m long Benthic Rover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5257800"/>
            <a:ext cx="169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King Crab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117536" y="4712264"/>
            <a:ext cx="1828800" cy="20054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" name="Rectangle 39"/>
          <p:cNvSpPr/>
          <p:nvPr/>
        </p:nvSpPr>
        <p:spPr>
          <a:xfrm>
            <a:off x="2667000" y="49530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 rot="10800000" flipV="1">
            <a:off x="3276600" y="4800600"/>
            <a:ext cx="1752600" cy="152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 flipV="1">
            <a:off x="4114800" y="6629400"/>
            <a:ext cx="914400" cy="762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76800" y="4267200"/>
            <a:ext cx="26670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&lt; 2mm Diameter Whiskers</a:t>
            </a:r>
            <a:endParaRPr lang="en-US" dirty="0"/>
          </a:p>
        </p:txBody>
      </p:sp>
      <p:cxnSp>
        <p:nvCxnSpPr>
          <p:cNvPr id="51" name="Straight Arrow Connector 50"/>
          <p:cNvCxnSpPr>
            <a:stCxn id="47" idx="2"/>
          </p:cNvCxnSpPr>
          <p:nvPr/>
        </p:nvCxnSpPr>
        <p:spPr>
          <a:xfrm rot="16200000" flipH="1">
            <a:off x="6033018" y="4813819"/>
            <a:ext cx="773668" cy="419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Imaging AUV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4800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dirty="0" smtClean="0"/>
              <a:t>Current: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Downward looking, hi-res color still images 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Two xenon strobes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3m altitude max over smooth terrain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.6 Hz, with 50% overlap for mosaics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16 hr. endurance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20,000 images at .5 </a:t>
            </a:r>
            <a:r>
              <a:rPr lang="en-US" sz="1200" dirty="0" err="1" smtClean="0"/>
              <a:t>hz</a:t>
            </a:r>
            <a:r>
              <a:rPr lang="en-US" sz="1200" dirty="0" smtClean="0"/>
              <a:t> (128GB @ 7 MB/JPG image)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32 km of continuous mosaic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Multi navigation modes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iUSBL A-</a:t>
            </a:r>
            <a:r>
              <a:rPr lang="en-US" sz="1200" dirty="0" err="1" smtClean="0"/>
              <a:t>Nav</a:t>
            </a:r>
            <a:r>
              <a:rPr lang="en-US" sz="12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DVL-aided DR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Surface tracking a-modem telemetry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dirty="0" smtClean="0"/>
              <a:t>Proposed: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Add Midwater imaging system for Biodiversity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Integration of additional sensors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Forward, side, or upward looking </a:t>
            </a:r>
            <a:r>
              <a:rPr lang="en-US" sz="1200" dirty="0" err="1" smtClean="0"/>
              <a:t>sonars</a:t>
            </a:r>
            <a:r>
              <a:rPr lang="en-US" sz="1200" dirty="0" smtClean="0"/>
              <a:t> for Biodiversity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CTD, DO, pH, </a:t>
            </a:r>
            <a:r>
              <a:rPr lang="en-US" sz="1200" dirty="0" err="1" smtClean="0"/>
              <a:t>chl</a:t>
            </a:r>
            <a:r>
              <a:rPr lang="en-US" sz="1200" dirty="0" smtClean="0"/>
              <a:t>/backscatter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Improve terrain following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200" dirty="0" smtClean="0"/>
              <a:t>Sonar to define terrain, control algorithms, fwd planes or thruster to increase climb rate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dirty="0" smtClean="0"/>
              <a:t>Improve data handling and analysis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 b="29311"/>
          <a:stretch>
            <a:fillRect/>
          </a:stretch>
        </p:blipFill>
        <p:spPr bwMode="auto">
          <a:xfrm>
            <a:off x="5410200" y="1066800"/>
            <a:ext cx="33147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5" descr="biauv assy3_fov"/>
          <p:cNvPicPr>
            <a:picLocks noChangeAspect="1" noChangeArrowheads="1"/>
          </p:cNvPicPr>
          <p:nvPr/>
        </p:nvPicPr>
        <p:blipFill>
          <a:blip r:embed="rId4" cstate="print"/>
          <a:srcRect r="14999" b="10985"/>
          <a:stretch>
            <a:fillRect/>
          </a:stretch>
        </p:blipFill>
        <p:spPr bwMode="auto">
          <a:xfrm>
            <a:off x="4572000" y="4648200"/>
            <a:ext cx="2409124" cy="184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iauv assy3_top"/>
          <p:cNvPicPr>
            <a:picLocks noChangeAspect="1" noChangeArrowheads="1"/>
          </p:cNvPicPr>
          <p:nvPr/>
        </p:nvPicPr>
        <p:blipFill>
          <a:blip r:embed="rId5" cstate="print"/>
          <a:srcRect l="1700" r="18436" b="4655"/>
          <a:stretch>
            <a:fillRect/>
          </a:stretch>
        </p:blipFill>
        <p:spPr bwMode="auto">
          <a:xfrm>
            <a:off x="7010400" y="4648200"/>
            <a:ext cx="2133600" cy="1859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5833</TotalTime>
  <Words>143</Words>
  <Application>Microsoft Office PowerPoint</Application>
  <PresentationFormat>On-screen Show (4:3)</PresentationFormat>
  <Paragraphs>28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Imaging AUV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539</cp:revision>
  <dcterms:created xsi:type="dcterms:W3CDTF">2010-01-27T23:46:33Z</dcterms:created>
  <dcterms:modified xsi:type="dcterms:W3CDTF">2010-04-06T00:26:22Z</dcterms:modified>
</cp:coreProperties>
</file>