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EE4A9-9314-42A9-B916-44BFB20BD575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1AD56-2F03-40E1-ACA9-290BB868881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1AD56-2F03-40E1-ACA9-290BB8688811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27943-F0BA-4392-BF07-F9CE273CD134}" type="datetimeFigureOut">
              <a:rPr lang="en-US" smtClean="0"/>
              <a:t>8/31/2010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F83FD-1CAD-4FBA-ADD5-5EC5F72ABE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0" y="685800"/>
            <a:ext cx="320040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Multibeam/</a:t>
            </a:r>
            <a:r>
              <a:rPr lang="en-US" sz="1400" dirty="0" err="1" smtClean="0"/>
              <a:t>subbottom</a:t>
            </a:r>
            <a:r>
              <a:rPr lang="en-US" sz="1400" dirty="0" smtClean="0"/>
              <a:t>/</a:t>
            </a:r>
            <a:r>
              <a:rPr lang="en-US" sz="1400" dirty="0" err="1" smtClean="0"/>
              <a:t>sidescan</a:t>
            </a:r>
            <a:endParaRPr 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752600" y="1524000"/>
            <a:ext cx="167640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Benthic Imaging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3581400" y="1447800"/>
            <a:ext cx="1676400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Benthic Imaging</a:t>
            </a:r>
          </a:p>
          <a:p>
            <a:r>
              <a:rPr lang="en-US" sz="1400" dirty="0" smtClean="0"/>
              <a:t>+ Midwater Imaging</a:t>
            </a:r>
            <a:endParaRPr lang="en-US" sz="1400" dirty="0"/>
          </a:p>
        </p:txBody>
      </p:sp>
      <p:pic>
        <p:nvPicPr>
          <p:cNvPr id="8" name="DSC03835.jpg" descr="/Users/caress/Documents/Presentations/2010DOEST/DSC03835.jpg"/>
          <p:cNvPicPr>
            <a:picLocks noChangeAspect="1"/>
          </p:cNvPicPr>
          <p:nvPr/>
        </p:nvPicPr>
        <p:blipFill>
          <a:blip r:embed="rId3" cstate="print"/>
          <a:srcRect t="25532" b="34347"/>
          <a:stretch>
            <a:fillRect/>
          </a:stretch>
        </p:blipFill>
        <p:spPr bwMode="auto">
          <a:xfrm>
            <a:off x="228600" y="762000"/>
            <a:ext cx="17729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04800" y="1371601"/>
            <a:ext cx="685800" cy="3077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MAUV </a:t>
            </a:r>
            <a:endParaRPr 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t="41922" b="13828"/>
          <a:stretch>
            <a:fillRect/>
          </a:stretch>
        </p:blipFill>
        <p:spPr bwMode="auto">
          <a:xfrm>
            <a:off x="304800" y="2362200"/>
            <a:ext cx="1752600" cy="58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4462</TotalTime>
  <Words>10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445</cp:revision>
  <dcterms:created xsi:type="dcterms:W3CDTF">2010-08-31T22:44:43Z</dcterms:created>
  <dcterms:modified xsi:type="dcterms:W3CDTF">2010-09-04T01:07:28Z</dcterms:modified>
</cp:coreProperties>
</file>