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1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-3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BCC813-65BF-4220-8DDC-1ABC91B1E7D4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F12EF7-EDCB-4928-A713-C342E529D0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14078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3"/>
          <p:cNvSpPr txBox="1">
            <a:spLocks noChangeArrowheads="1"/>
          </p:cNvSpPr>
          <p:nvPr/>
        </p:nvSpPr>
        <p:spPr>
          <a:xfrm>
            <a:off x="152400" y="1905000"/>
            <a:ext cx="5105400" cy="3429000"/>
          </a:xfrm>
          <a:prstGeom prst="rect">
            <a:avLst/>
          </a:prstGeom>
          <a:solidFill>
            <a:schemeClr val="bg1"/>
          </a:solidFill>
          <a:ln/>
        </p:spPr>
        <p:txBody>
          <a:bodyPr vert="horz" lIns="91440" tIns="45720" rIns="91440" bIns="45720" rtlCol="0">
            <a:noAutofit/>
          </a:bodyPr>
          <a:lstStyle/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Benthic </a:t>
            </a:r>
            <a:r>
              <a:rPr lang="en-US" sz="2400" dirty="0" smtClean="0"/>
              <a:t>Event </a:t>
            </a:r>
            <a:r>
              <a:rPr lang="en-US" sz="2400" dirty="0" smtClean="0"/>
              <a:t>Detector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24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Deployment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24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Sediment motion</a:t>
            </a:r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24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r>
              <a:rPr lang="en-US" sz="2400" dirty="0" smtClean="0"/>
              <a:t>Data transmission  </a:t>
            </a:r>
            <a:endParaRPr lang="en-US" sz="24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24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24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2400" dirty="0" smtClean="0"/>
          </a:p>
          <a:p>
            <a:pPr marL="342900" lvl="0" indent="-342900">
              <a:spcBef>
                <a:spcPct val="20000"/>
              </a:spcBef>
              <a:buFont typeface="Arial" charset="0"/>
              <a:buChar char="•"/>
            </a:pPr>
            <a:endParaRPr lang="en-US" sz="2400" dirty="0" smtClean="0"/>
          </a:p>
        </p:txBody>
      </p:sp>
      <p:sp>
        <p:nvSpPr>
          <p:cNvPr id="135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1143000"/>
          </a:xfrm>
        </p:spPr>
        <p:txBody>
          <a:bodyPr/>
          <a:lstStyle/>
          <a:p>
            <a:r>
              <a:rPr lang="en-US" dirty="0" smtClean="0"/>
              <a:t>Method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1981200" y="1143000"/>
            <a:ext cx="1905000" cy="5334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3505200" y="2133600"/>
            <a:ext cx="1066800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724400" y="2895600"/>
            <a:ext cx="34290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Top or inside of sediment layer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724400" y="3733800"/>
            <a:ext cx="34290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Blending into sediment layer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4724400" y="4648200"/>
            <a:ext cx="3429000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Acoustic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724400" y="1905000"/>
            <a:ext cx="3429000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Compact autonomous motion detector and transmitter</a:t>
            </a:r>
            <a:endParaRPr lang="en-US" dirty="0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3505200" y="3048000"/>
            <a:ext cx="1066800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3505200" y="3886200"/>
            <a:ext cx="1066800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3505200" y="4800600"/>
            <a:ext cx="1066800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61822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1000</TotalTime>
  <Words>26</Words>
  <Application>Microsoft Office PowerPoint</Application>
  <PresentationFormat>On-screen Show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Method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BEDS Preliminary Design Review</dc:title>
  <dc:creator>Kieft, Brian</dc:creator>
  <cp:lastModifiedBy>klimov</cp:lastModifiedBy>
  <cp:revision>52</cp:revision>
  <dcterms:created xsi:type="dcterms:W3CDTF">2006-08-16T00:00:00Z</dcterms:created>
  <dcterms:modified xsi:type="dcterms:W3CDTF">2012-06-08T22:26:53Z</dcterms:modified>
</cp:coreProperties>
</file>