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3"/>
          <p:cNvSpPr txBox="1">
            <a:spLocks noChangeArrowheads="1"/>
          </p:cNvSpPr>
          <p:nvPr/>
        </p:nvSpPr>
        <p:spPr>
          <a:xfrm>
            <a:off x="64008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Low-resolution </a:t>
            </a:r>
            <a:r>
              <a:rPr lang="en-US" sz="1600" dirty="0" smtClean="0"/>
              <a:t>(contextual) data </a:t>
            </a:r>
            <a:r>
              <a:rPr lang="en-US" sz="1600" dirty="0" smtClean="0"/>
              <a:t>panel</a:t>
            </a: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Event </a:t>
            </a:r>
            <a:r>
              <a:rPr lang="en-US" sz="1600" dirty="0" smtClean="0"/>
              <a:t>data panel to represent high resolution data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VRML </a:t>
            </a:r>
            <a:r>
              <a:rPr lang="en-US" sz="1600" dirty="0" smtClean="0"/>
              <a:t>can provide 3D modeling 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2590800"/>
            <a:ext cx="2590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Single-threaded </a:t>
            </a:r>
            <a:r>
              <a:rPr lang="en-US" sz="1600" dirty="0" smtClean="0"/>
              <a:t>state </a:t>
            </a:r>
            <a:r>
              <a:rPr lang="en-US" sz="1600" dirty="0" smtClean="0"/>
              <a:t>machine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Three operating loops with defined transitions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C++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828800"/>
            <a:ext cx="16764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Onboard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57600" y="1828800"/>
            <a:ext cx="1981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Post processing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0" y="1828800"/>
            <a:ext cx="1600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Visualization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495800" y="1066800"/>
            <a:ext cx="228600" cy="6858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257800" y="1066800"/>
            <a:ext cx="2133600" cy="6096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29718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248400" y="1828800"/>
            <a:ext cx="0" cy="434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3"/>
          <p:cNvSpPr txBox="1">
            <a:spLocks noChangeArrowheads="1"/>
          </p:cNvSpPr>
          <p:nvPr/>
        </p:nvSpPr>
        <p:spPr>
          <a:xfrm>
            <a:off x="3200400" y="2590800"/>
            <a:ext cx="2971800" cy="20574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Software </a:t>
            </a:r>
            <a:r>
              <a:rPr lang="en-US" sz="1600" dirty="0" smtClean="0"/>
              <a:t>runs on </a:t>
            </a:r>
            <a:r>
              <a:rPr lang="en-US" sz="1600" dirty="0" smtClean="0"/>
              <a:t>shore</a:t>
            </a: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Algorithm </a:t>
            </a:r>
            <a:r>
              <a:rPr lang="en-US" sz="1600" dirty="0" smtClean="0"/>
              <a:t>to reconstruct linear motion (displacement</a:t>
            </a:r>
            <a:r>
              <a:rPr lang="en-US" sz="1600" dirty="0" smtClean="0"/>
              <a:t>)</a:t>
            </a: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1600" dirty="0" smtClean="0"/>
              <a:t>C</a:t>
            </a:r>
            <a:r>
              <a:rPr lang="en-US" sz="1600" dirty="0" smtClean="0"/>
              <a:t>, Java; or </a:t>
            </a:r>
            <a:r>
              <a:rPr lang="en-US" sz="1600" dirty="0" err="1" smtClean="0"/>
              <a:t>MatLab</a:t>
            </a: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1600" dirty="0" smtClean="0"/>
          </a:p>
        </p:txBody>
      </p:sp>
    </p:spTree>
    <p:extLst>
      <p:ext uri="{BB962C8B-B14F-4D97-AF65-F5344CB8AC3E}">
        <p14:creationId xmlns="" xmlns:p14="http://schemas.microsoft.com/office/powerpoint/2010/main" val="6182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54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BEDs Software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klimov</cp:lastModifiedBy>
  <cp:revision>50</cp:revision>
  <dcterms:created xsi:type="dcterms:W3CDTF">2006-08-16T00:00:00Z</dcterms:created>
  <dcterms:modified xsi:type="dcterms:W3CDTF">2012-06-08T22:03:08Z</dcterms:modified>
</cp:coreProperties>
</file>