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800600" y="2743200"/>
            <a:ext cx="4191000" cy="39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Battery and electrical: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Pack configuration: </a:t>
            </a:r>
            <a:r>
              <a:rPr lang="en-US" sz="1200" dirty="0" err="1">
                <a:latin typeface="ar"/>
              </a:rPr>
              <a:t>Electrochem</a:t>
            </a:r>
            <a:r>
              <a:rPr lang="en-US" sz="1200" dirty="0">
                <a:latin typeface="ar"/>
              </a:rPr>
              <a:t> CSC93, 7s2p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DC load discharge range: 27.5 to 17.5 VDC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Pulse load discharge range: 17.5 to 13.5V at 4A peak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Acoustic link performance: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range: 2-3km (horizontal range in water)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Operating range when buried: TBD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Frequency bands: </a:t>
            </a:r>
            <a:r>
              <a:rPr lang="en-US" sz="1200" dirty="0"/>
              <a:t>9–14 kHz (LF)</a:t>
            </a: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Baud rate: 300-10240 bps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Deployment performance: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length of deployment  at Event Duration Transmitted: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500 days at 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400 days at 0.5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300 days at 1.0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200 days at 1.5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100 days at 2.0 </a:t>
            </a:r>
            <a:r>
              <a:rPr lang="en-US" sz="1200" dirty="0" smtClean="0">
                <a:latin typeface="ar"/>
              </a:rPr>
              <a:t>hours</a:t>
            </a:r>
            <a:endParaRPr lang="en-US" sz="1200" dirty="0">
              <a:latin typeface="ar"/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Specifications</a:t>
            </a:r>
            <a:endParaRPr lang="en-US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4191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General Specifications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Weight: 50lb (23 kg)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Dimensions:  15” (0.38m) sphere 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Displacement: 0.58 </a:t>
            </a:r>
            <a:r>
              <a:rPr lang="en-US" sz="1200" dirty="0" err="1">
                <a:latin typeface="ar"/>
              </a:rPr>
              <a:t>cu.ft</a:t>
            </a:r>
            <a:r>
              <a:rPr lang="en-US" sz="1200" dirty="0">
                <a:latin typeface="ar"/>
              </a:rPr>
              <a:t> (16L)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Operating temperature: 10-35C, non-condensing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Max operation depth:  500m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Motion detection performance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resolution: 0.062 deg/sec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full range:  +/- 2000 deg/sec (5.5 turns/sec)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resolution:  0.5 mg (0.005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full range:  +/-16 g  (+/-157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resolution: 0.03m (at 14bit ADC)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accuracy: ~ 0.2%span or 1m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full range: 500m</a:t>
            </a:r>
          </a:p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90600"/>
            <a:ext cx="2187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0"/>
            <a:ext cx="19050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199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Specifications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53</cp:revision>
  <dcterms:created xsi:type="dcterms:W3CDTF">2006-08-16T00:00:00Z</dcterms:created>
  <dcterms:modified xsi:type="dcterms:W3CDTF">2012-06-08T22:39:07Z</dcterms:modified>
</cp:coreProperties>
</file>