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1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3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Testing</a:t>
            </a:r>
            <a:endParaRPr lang="en-US" dirty="0"/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495800"/>
            <a:ext cx="2113843" cy="171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09600" y="2286000"/>
            <a:ext cx="16764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Motion thresholds and event detection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895600" y="2286000"/>
            <a:ext cx="16002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Acceleration, full range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029200" y="2286000"/>
            <a:ext cx="16002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Rotation</a:t>
            </a:r>
            <a:endParaRPr lang="en-US" sz="14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828800" y="1143000"/>
            <a:ext cx="2057400" cy="990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39000" y="22860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1400" dirty="0" smtClean="0"/>
              <a:t>Calibration of </a:t>
            </a:r>
            <a:r>
              <a:rPr lang="en-US" sz="1400" dirty="0" smtClean="0"/>
              <a:t>RTC</a:t>
            </a:r>
            <a:endParaRPr lang="en-US" sz="1400" dirty="0" smtClean="0"/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3810000" y="1143000"/>
            <a:ext cx="533400" cy="1066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876800" y="1143000"/>
            <a:ext cx="990600" cy="990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486400" y="1066800"/>
            <a:ext cx="2514600" cy="1066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04800" y="3276600"/>
            <a:ext cx="2133600" cy="7386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Whole assembly on X-Y stage, </a:t>
            </a:r>
          </a:p>
          <a:p>
            <a:pPr algn="ctr"/>
            <a:r>
              <a:rPr lang="en-US" sz="1400" dirty="0" smtClean="0"/>
              <a:t>Or IMU on X-Y-Z</a:t>
            </a:r>
            <a:endParaRPr lang="en-US" sz="1400" dirty="0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447800" y="2895600"/>
            <a:ext cx="0" cy="381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524000" y="4114800"/>
            <a:ext cx="0" cy="304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" name="Group 126"/>
          <p:cNvGrpSpPr/>
          <p:nvPr/>
        </p:nvGrpSpPr>
        <p:grpSpPr>
          <a:xfrm>
            <a:off x="3048000" y="3276600"/>
            <a:ext cx="1295400" cy="1752600"/>
            <a:chOff x="2971800" y="3276600"/>
            <a:chExt cx="1295400" cy="1752600"/>
          </a:xfrm>
        </p:grpSpPr>
        <p:grpSp>
          <p:nvGrpSpPr>
            <p:cNvPr id="123" name="Group 122"/>
            <p:cNvGrpSpPr/>
            <p:nvPr/>
          </p:nvGrpSpPr>
          <p:grpSpPr>
            <a:xfrm>
              <a:off x="2971800" y="3276600"/>
              <a:ext cx="990600" cy="1752600"/>
              <a:chOff x="3352800" y="3352800"/>
              <a:chExt cx="990600" cy="17526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3352800" y="3352800"/>
                <a:ext cx="685800" cy="17526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3429000" y="3505200"/>
                <a:ext cx="533400" cy="5334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3505200" y="4616970"/>
                <a:ext cx="381000" cy="457200"/>
                <a:chOff x="3886200" y="4419600"/>
                <a:chExt cx="381000" cy="457200"/>
              </a:xfrm>
            </p:grpSpPr>
            <p:cxnSp>
              <p:nvCxnSpPr>
                <p:cNvPr id="39" name="Straight Connector 38"/>
                <p:cNvCxnSpPr/>
                <p:nvPr/>
              </p:nvCxnSpPr>
              <p:spPr>
                <a:xfrm>
                  <a:off x="3886200" y="44196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flipV="1">
                  <a:off x="3886200" y="44958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>
                  <a:off x="3886200" y="45720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 flipV="1">
                  <a:off x="3886200" y="46482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3886200" y="47244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 flipV="1">
                  <a:off x="3886200" y="48006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3886200" y="4876800"/>
                  <a:ext cx="381000" cy="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3886200" y="4419600"/>
                  <a:ext cx="381000" cy="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Straight Connector 56"/>
              <p:cNvCxnSpPr/>
              <p:nvPr/>
            </p:nvCxnSpPr>
            <p:spPr>
              <a:xfrm>
                <a:off x="3406515" y="4578245"/>
                <a:ext cx="609600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/>
              <p:cNvCxnSpPr/>
              <p:nvPr/>
            </p:nvCxnSpPr>
            <p:spPr>
              <a:xfrm>
                <a:off x="3695075" y="4099810"/>
                <a:ext cx="0" cy="457200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Arrow Connector 59"/>
              <p:cNvCxnSpPr/>
              <p:nvPr/>
            </p:nvCxnSpPr>
            <p:spPr>
              <a:xfrm>
                <a:off x="4267200" y="4038600"/>
                <a:ext cx="0" cy="533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3886200" y="4038600"/>
                <a:ext cx="457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3886200" y="4572000"/>
                <a:ext cx="457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/>
            <p:cNvSpPr txBox="1"/>
            <p:nvPr/>
          </p:nvSpPr>
          <p:spPr>
            <a:xfrm>
              <a:off x="3886200" y="40386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</a:t>
              </a:r>
              <a:endParaRPr lang="en-US" dirty="0"/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4800600" y="3429000"/>
            <a:ext cx="2057400" cy="1436132"/>
            <a:chOff x="4876800" y="3581400"/>
            <a:chExt cx="2057400" cy="1436132"/>
          </a:xfrm>
        </p:grpSpPr>
        <p:sp>
          <p:nvSpPr>
            <p:cNvPr id="70" name="Oval 69"/>
            <p:cNvSpPr/>
            <p:nvPr/>
          </p:nvSpPr>
          <p:spPr>
            <a:xfrm>
              <a:off x="5410200" y="3581400"/>
              <a:ext cx="533400" cy="5334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Arrow Connector 73"/>
            <p:cNvCxnSpPr/>
            <p:nvPr/>
          </p:nvCxnSpPr>
          <p:spPr>
            <a:xfrm>
              <a:off x="4953000" y="3962400"/>
              <a:ext cx="0" cy="68580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4876800" y="4648200"/>
              <a:ext cx="304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4876800" y="3962400"/>
              <a:ext cx="304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4953000" y="46482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</a:t>
              </a:r>
              <a:endParaRPr lang="en-US" dirty="0"/>
            </a:p>
          </p:txBody>
        </p:sp>
        <p:sp>
          <p:nvSpPr>
            <p:cNvPr id="86" name="Isosceles Triangle 85"/>
            <p:cNvSpPr/>
            <p:nvPr/>
          </p:nvSpPr>
          <p:spPr>
            <a:xfrm>
              <a:off x="5181600" y="3962400"/>
              <a:ext cx="1752600" cy="685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Arrow Connector 86"/>
            <p:cNvCxnSpPr/>
            <p:nvPr/>
          </p:nvCxnSpPr>
          <p:spPr>
            <a:xfrm>
              <a:off x="5943600" y="3962400"/>
              <a:ext cx="381000" cy="1524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6" name="Group 125"/>
          <p:cNvGrpSpPr/>
          <p:nvPr/>
        </p:nvGrpSpPr>
        <p:grpSpPr>
          <a:xfrm>
            <a:off x="7467600" y="3276600"/>
            <a:ext cx="1447800" cy="2590800"/>
            <a:chOff x="7543800" y="3810000"/>
            <a:chExt cx="1447800" cy="2590800"/>
          </a:xfrm>
        </p:grpSpPr>
        <p:sp>
          <p:nvSpPr>
            <p:cNvPr id="122" name="TextBox 121"/>
            <p:cNvSpPr txBox="1"/>
            <p:nvPr/>
          </p:nvSpPr>
          <p:spPr>
            <a:xfrm>
              <a:off x="8153400" y="4518285"/>
              <a:ext cx="83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Delta</a:t>
              </a:r>
              <a:endParaRPr lang="en-US" dirty="0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7543800" y="5257800"/>
              <a:ext cx="1295400" cy="1143000"/>
            </a:xfrm>
            <a:prstGeom prst="rect">
              <a:avLst/>
            </a:prstGeom>
            <a:solidFill>
              <a:schemeClr val="tx1">
                <a:alpha val="1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r>
                <a:rPr lang="en-US" sz="1200" dirty="0" smtClean="0">
                  <a:solidFill>
                    <a:schemeClr val="tx1"/>
                  </a:solidFill>
                </a:rPr>
                <a:t>Environmental chamber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696200" y="5562600"/>
              <a:ext cx="6096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400" dirty="0" smtClean="0"/>
                <a:t>RTC</a:t>
              </a:r>
              <a:endParaRPr lang="en-US" sz="1400" dirty="0" smtClean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7696200" y="4191000"/>
              <a:ext cx="6096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400" dirty="0" smtClean="0"/>
                <a:t>GPS</a:t>
              </a:r>
              <a:endParaRPr lang="en-US" sz="1400" dirty="0" smtClean="0"/>
            </a:p>
          </p:txBody>
        </p:sp>
        <p:cxnSp>
          <p:nvCxnSpPr>
            <p:cNvPr id="97" name="Straight Connector 96"/>
            <p:cNvCxnSpPr/>
            <p:nvPr/>
          </p:nvCxnSpPr>
          <p:spPr>
            <a:xfrm>
              <a:off x="8001000" y="4724400"/>
              <a:ext cx="381000" cy="1524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flipV="1">
              <a:off x="8001000" y="4876800"/>
              <a:ext cx="381000" cy="1524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flipV="1">
              <a:off x="8001000" y="4724400"/>
              <a:ext cx="0" cy="3048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flipV="1">
              <a:off x="7848600" y="4495800"/>
              <a:ext cx="0" cy="3048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flipV="1">
              <a:off x="7848600" y="4953000"/>
              <a:ext cx="0" cy="6096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 flipH="1">
              <a:off x="7848600" y="4800600"/>
              <a:ext cx="152400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>
              <a:off x="7848600" y="4953000"/>
              <a:ext cx="152400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flipH="1">
              <a:off x="8382000" y="4876800"/>
              <a:ext cx="381000" cy="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flipH="1">
              <a:off x="81534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flipH="1">
              <a:off x="80010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 flipH="1">
              <a:off x="78486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9" name="Straight Connector 128"/>
          <p:cNvCxnSpPr/>
          <p:nvPr/>
        </p:nvCxnSpPr>
        <p:spPr>
          <a:xfrm>
            <a:off x="26670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47244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69342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1822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32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BEDs Testing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klimov</cp:lastModifiedBy>
  <cp:revision>48</cp:revision>
  <dcterms:created xsi:type="dcterms:W3CDTF">2006-08-16T00:00:00Z</dcterms:created>
  <dcterms:modified xsi:type="dcterms:W3CDTF">2012-06-08T21:41:50Z</dcterms:modified>
</cp:coreProperties>
</file>