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6" r:id="rId3"/>
    <p:sldId id="261" r:id="rId4"/>
    <p:sldId id="258" r:id="rId5"/>
    <p:sldId id="259" r:id="rId6"/>
    <p:sldId id="260" r:id="rId7"/>
    <p:sldId id="262" r:id="rId8"/>
    <p:sldId id="274" r:id="rId9"/>
    <p:sldId id="279" r:id="rId10"/>
    <p:sldId id="273" r:id="rId11"/>
    <p:sldId id="276" r:id="rId12"/>
    <p:sldId id="275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81" r:id="rId24"/>
    <p:sldId id="277" r:id="rId25"/>
    <p:sldId id="278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77000" cy="24384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May 15</a:t>
            </a:r>
            <a:r>
              <a:rPr lang="en-US" dirty="0" smtClean="0">
                <a:solidFill>
                  <a:schemeClr val="tx1"/>
                </a:solidFill>
              </a:rPr>
              <a:t>, 2012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Project Team: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Electrical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1371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Data and Power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Mechanical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Functional Requirements</a:t>
            </a:r>
            <a:br>
              <a:rPr lang="en-US" sz="4000"/>
            </a:br>
            <a:r>
              <a:rPr lang="en-US" sz="4000"/>
              <a:t>(Mechanical)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Operational Depth = 500 meters</a:t>
            </a:r>
          </a:p>
          <a:p>
            <a:r>
              <a:rPr lang="en-US"/>
              <a:t>Deployment duration = up to 12 months </a:t>
            </a:r>
          </a:p>
          <a:p>
            <a:r>
              <a:rPr lang="en-US"/>
              <a:t>Temperature range = -3 to 50 degrees C. </a:t>
            </a:r>
          </a:p>
          <a:p>
            <a:r>
              <a:rPr lang="en-US"/>
              <a:t>“Ruggedized” to withstand acceleration shocks associated with transport </a:t>
            </a:r>
          </a:p>
          <a:p>
            <a:r>
              <a:rPr lang="en-US"/>
              <a:t>Package density = 1.5 to 1.8 G/CC</a:t>
            </a:r>
          </a:p>
          <a:p>
            <a:pPr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Functional Requirements</a:t>
            </a:r>
            <a:br>
              <a:rPr lang="en-US" sz="4000"/>
            </a:br>
            <a:r>
              <a:rPr lang="en-US" sz="4000"/>
              <a:t>(continued)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Instrument housing</a:t>
            </a:r>
          </a:p>
          <a:p>
            <a:pPr lvl="1"/>
            <a:r>
              <a:rPr lang="en-US"/>
              <a:t>7”ID X 10.5” cylinder w/modem &amp; homer transducers</a:t>
            </a:r>
          </a:p>
          <a:p>
            <a:r>
              <a:rPr lang="en-US"/>
              <a:t>Trim/ballast/system</a:t>
            </a:r>
          </a:p>
          <a:p>
            <a:pPr lvl="1"/>
            <a:r>
              <a:rPr lang="en-US"/>
              <a:t>15” Flotation sphere - collar w/ballast weights </a:t>
            </a:r>
          </a:p>
          <a:p>
            <a:r>
              <a:rPr lang="en-US"/>
              <a:t>Transducer guards</a:t>
            </a:r>
          </a:p>
          <a:p>
            <a:pPr lvl="1"/>
            <a:r>
              <a:rPr lang="en-US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Homer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Homer PCB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Homer battery pack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triaxial</a:t>
            </a:r>
            <a:r>
              <a:rPr lang="en-US" sz="2400" dirty="0"/>
              <a:t> inertial sensor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 smtClean="0"/>
              <a:t>Outline?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4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Weights &amp; Balance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Still working on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291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Integration and Test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Test jig</a:t>
            </a:r>
            <a:endParaRPr lang="en-US" dirty="0" smtClean="0"/>
          </a:p>
          <a:p>
            <a:r>
              <a:rPr lang="en-US" dirty="0" smtClean="0"/>
              <a:t>Prototype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4 km from ML harbor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39707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and Schedule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r>
              <a:rPr lang="en-US" dirty="0" smtClean="0"/>
              <a:t>Characterizes motion and frequency of submarine canyon sediment debris flows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Allows for data recovery without instrument recovery</a:t>
            </a:r>
          </a:p>
          <a:p>
            <a:endParaRPr lang="en-US" dirty="0"/>
          </a:p>
          <a:p>
            <a:r>
              <a:rPr lang="en-US" dirty="0" smtClean="0"/>
              <a:t>May not necessarily be recovered</a:t>
            </a:r>
          </a:p>
          <a:p>
            <a:endParaRPr lang="en-US" dirty="0" smtClean="0"/>
          </a:p>
          <a:p>
            <a:r>
              <a:rPr lang="en-US" dirty="0" smtClean="0"/>
              <a:t>Doesn’t require MBARI ships for operation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</a:t>
            </a:r>
            <a:r>
              <a:rPr lang="en-US" smtClean="0">
                <a:solidFill>
                  <a:srgbClr val="FF0000"/>
                </a:solidFill>
              </a:rPr>
              <a:t>.7m @</a:t>
            </a:r>
            <a:r>
              <a:rPr lang="en-US" smtClean="0"/>
              <a:t>1200 </a:t>
            </a:r>
            <a:r>
              <a:rPr lang="en-US" dirty="0" smtClean="0"/>
              <a:t>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5562600" cy="51054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dirty="0" smtClean="0"/>
              <a:t>Bound events</a:t>
            </a:r>
            <a:endParaRPr lang="en-US" dirty="0"/>
          </a:p>
          <a:p>
            <a:pPr lvl="1"/>
            <a:r>
              <a:rPr lang="en-US" dirty="0" smtClean="0"/>
              <a:t>Duration</a:t>
            </a:r>
          </a:p>
          <a:p>
            <a:pPr lvl="1"/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Orientation changes</a:t>
            </a:r>
          </a:p>
          <a:p>
            <a:pPr lvl="1"/>
            <a:r>
              <a:rPr lang="en-US" dirty="0" smtClean="0"/>
              <a:t>Accelerations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Linear Displacement</a:t>
            </a:r>
          </a:p>
          <a:p>
            <a:pPr lvl="1"/>
            <a:r>
              <a:rPr lang="en-US" dirty="0" smtClean="0"/>
              <a:t>Performed off-board initially and validated through survey</a:t>
            </a:r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5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5562600" y="1019127"/>
            <a:ext cx="3352800" cy="263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5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5562600" cy="51054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dirty="0" smtClean="0"/>
              <a:t>Depth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Magnitude</a:t>
            </a:r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09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545</Words>
  <Application>Microsoft Office PowerPoint</Application>
  <PresentationFormat>On-screen Show (4:3)</PresentationFormat>
  <Paragraphs>126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BEDS Preliminary Design Review</vt:lpstr>
      <vt:lpstr>Outline?</vt:lpstr>
      <vt:lpstr>What is a Benthic Event Detector?</vt:lpstr>
      <vt:lpstr>BEDs High Risk Elements</vt:lpstr>
      <vt:lpstr>BEDs Data Retrieval</vt:lpstr>
      <vt:lpstr>BEDs Motion</vt:lpstr>
      <vt:lpstr>BEDs Motion</vt:lpstr>
      <vt:lpstr>BEDs Architecture</vt:lpstr>
      <vt:lpstr>Why Invensense?</vt:lpstr>
      <vt:lpstr>BEDs Electrical </vt:lpstr>
      <vt:lpstr>BEDs Electrical</vt:lpstr>
      <vt:lpstr>BEDs Software</vt:lpstr>
      <vt:lpstr>BEDs Mechanical </vt:lpstr>
      <vt:lpstr>Functional Requirements (Mechanical)</vt:lpstr>
      <vt:lpstr>Functional Requirements (continued)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Weights &amp; Balance</vt:lpstr>
      <vt:lpstr>Transducer Guards</vt:lpstr>
      <vt:lpstr>BEDs Integration and Test</vt:lpstr>
      <vt:lpstr>BEDs Prototype</vt:lpstr>
      <vt:lpstr>BEDs Future Improvements</vt:lpstr>
      <vt:lpstr>BEDs Resources and Schedule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22</cp:revision>
  <dcterms:created xsi:type="dcterms:W3CDTF">2006-08-16T00:00:00Z</dcterms:created>
  <dcterms:modified xsi:type="dcterms:W3CDTF">2012-05-11T00:17:44Z</dcterms:modified>
</cp:coreProperties>
</file>