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6" r:id="rId3"/>
    <p:sldId id="261" r:id="rId4"/>
    <p:sldId id="258" r:id="rId5"/>
    <p:sldId id="259" r:id="rId6"/>
    <p:sldId id="260" r:id="rId7"/>
    <p:sldId id="287" r:id="rId8"/>
    <p:sldId id="282" r:id="rId9"/>
    <p:sldId id="274" r:id="rId10"/>
    <p:sldId id="279" r:id="rId11"/>
    <p:sldId id="273" r:id="rId12"/>
    <p:sldId id="283" r:id="rId13"/>
    <p:sldId id="284" r:id="rId14"/>
    <p:sldId id="285" r:id="rId15"/>
    <p:sldId id="276" r:id="rId16"/>
    <p:sldId id="275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81" r:id="rId28"/>
    <p:sldId id="277" r:id="rId29"/>
    <p:sldId id="278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10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945280"/>
        <c:axId val="120524800"/>
      </c:scatterChart>
      <c:valAx>
        <c:axId val="1189452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24800"/>
        <c:crosses val="autoZero"/>
        <c:crossBetween val="midCat"/>
      </c:valAx>
      <c:valAx>
        <c:axId val="1205248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894528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563200"/>
        <c:axId val="120573952"/>
      </c:scatterChart>
      <c:valAx>
        <c:axId val="120563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73952"/>
        <c:crosses val="autoZero"/>
        <c:crossBetween val="midCat"/>
      </c:valAx>
      <c:valAx>
        <c:axId val="1205739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0563200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2971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smtClean="0"/>
              <a:t>Denis Klimov</a:t>
            </a:r>
            <a:endParaRPr lang="en-US" dirty="0"/>
          </a:p>
          <a:p>
            <a:r>
              <a:rPr lang="en-US" dirty="0"/>
              <a:t>SE: Bob Herlien</a:t>
            </a:r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Electrical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smtClean="0"/>
              <a:t>Lithium </a:t>
            </a:r>
            <a:r>
              <a:rPr lang="en-US" sz="2000" dirty="0" smtClean="0"/>
              <a:t>DD cells 72 W*H x 18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3045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Available Energy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Watch Cycle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Recording cycle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Data transfer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67000" y="3472243"/>
            <a:ext cx="8382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24400" y="3456003"/>
            <a:ext cx="9906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038600" y="3426023"/>
            <a:ext cx="0" cy="304800"/>
          </a:xfrm>
          <a:prstGeom prst="straightConnector1">
            <a:avLst/>
          </a:prstGeom>
          <a:ln w="3175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52800" y="4340423"/>
            <a:ext cx="1524000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Trade-off</a:t>
            </a:r>
            <a:endParaRPr lang="en-US" sz="14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2667000" y="4264224"/>
            <a:ext cx="609600" cy="228599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953000" y="4188023"/>
            <a:ext cx="685800" cy="30480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002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Deployment length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54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Event recording  time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9436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276600" y="5334000"/>
            <a:ext cx="1676400" cy="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3622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114800" y="4724400"/>
            <a:ext cx="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0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1371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Data and Power Budget 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Mechanical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 smtClean="0"/>
              <a:t>Outline?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4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Weights &amp; Balance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Still working on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291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Integration and Test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6106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Test jig – image and reference</a:t>
            </a:r>
          </a:p>
          <a:p>
            <a:r>
              <a:rPr lang="en-US" dirty="0" smtClean="0"/>
              <a:t>Prototype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4 km from ML harbor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39707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require MBARI ships for operation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3276600" cy="2057400"/>
          </a:xfrm>
          <a:solidFill>
            <a:schemeClr val="bg1"/>
          </a:solidFill>
          <a:ln/>
        </p:spPr>
        <p:txBody>
          <a:bodyPr>
            <a:normAutofit fontScale="92500"/>
          </a:bodyPr>
          <a:lstStyle/>
          <a:p>
            <a:r>
              <a:rPr lang="en-US" dirty="0" smtClean="0"/>
              <a:t>Not much motion specific data, but we know things get moved</a:t>
            </a:r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g_5_Monume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634291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3968862" y="1002197"/>
            <a:ext cx="3352800" cy="26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162800" y="2667000"/>
            <a:ext cx="60960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Sediment Debris Flows in Monterey Canyon</a:t>
            </a:r>
            <a:endParaRPr lang="en-US" sz="3600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67510" y="5609170"/>
            <a:ext cx="2191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urrent meter buried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~1 m sediment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0" y="3884081"/>
            <a:ext cx="8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before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7372353" y="3872754"/>
            <a:ext cx="8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after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066800"/>
            <a:ext cx="487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i="1" dirty="0" smtClean="0"/>
              <a:t>Only</a:t>
            </a:r>
            <a:r>
              <a:rPr lang="en-US" sz="2000" dirty="0" smtClean="0"/>
              <a:t> transport data obtained in 12 years is from a single debris flow event - what we know is: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550 m down canyon translation of current meter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11.9 </a:t>
            </a:r>
            <a:r>
              <a:rPr lang="en-US" sz="2000" dirty="0" err="1" smtClean="0"/>
              <a:t>dbar</a:t>
            </a:r>
            <a:r>
              <a:rPr lang="en-US" sz="2000" dirty="0" smtClean="0"/>
              <a:t> pressure increase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~10 minute duration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Velocity ~xx m/sec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b="1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/>
              <a:t>Would </a:t>
            </a:r>
            <a:r>
              <a:rPr lang="en-US" sz="2000" b="1" dirty="0" smtClean="0"/>
              <a:t>like to know more: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Onset and duration of events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Maximum acceleration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Insight into type of sediment grain motion: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Sliding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Rotation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Depth of no motion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</a:p>
          <a:p>
            <a:pPr marL="742950" lvl="1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09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973</Words>
  <Application>Microsoft Office PowerPoint</Application>
  <PresentationFormat>On-screen Show (4:3)</PresentationFormat>
  <Paragraphs>246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BEDS Preliminary Design Review</vt:lpstr>
      <vt:lpstr>Outline?</vt:lpstr>
      <vt:lpstr>What is a Benthic Event Detector?</vt:lpstr>
      <vt:lpstr>BEDs High Risk Elements</vt:lpstr>
      <vt:lpstr>BEDs Data Retrieval</vt:lpstr>
      <vt:lpstr>BEDs Motion</vt:lpstr>
      <vt:lpstr>Sediment Debris Flows in Monterey Canyon</vt:lpstr>
      <vt:lpstr>BEDs Operation Flowchart</vt:lpstr>
      <vt:lpstr>BEDs Architecture</vt:lpstr>
      <vt:lpstr>Why Invensense?</vt:lpstr>
      <vt:lpstr>BEDs Electrical </vt:lpstr>
      <vt:lpstr>BEDs Electrical</vt:lpstr>
      <vt:lpstr>BEDs Electrical</vt:lpstr>
      <vt:lpstr>BEDs Electrical</vt:lpstr>
      <vt:lpstr>BEDs Electrical</vt:lpstr>
      <vt:lpstr>BEDs Software</vt:lpstr>
      <vt:lpstr>BEDs Mechanical 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Weights &amp; Balance</vt:lpstr>
      <vt:lpstr>Transducer Guards</vt:lpstr>
      <vt:lpstr>BEDs Integration and Test</vt:lpstr>
      <vt:lpstr>BEDs Prototype</vt:lpstr>
      <vt:lpstr>BEDs Future Improvements</vt:lpstr>
      <vt:lpstr>BEDs Resources and 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38</cp:revision>
  <dcterms:created xsi:type="dcterms:W3CDTF">2006-08-16T00:00:00Z</dcterms:created>
  <dcterms:modified xsi:type="dcterms:W3CDTF">2012-06-08T20:23:51Z</dcterms:modified>
</cp:coreProperties>
</file>