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4" r:id="rId2"/>
    <p:sldId id="285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Electrical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1447800"/>
          </a:xfrm>
          <a:solidFill>
            <a:schemeClr val="bg1"/>
          </a:solidFill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Data and Power Budget: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Energy is limited and defines everything else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Lithium DD cells 30AH, 90 W*H for deployable article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Pack  configuration 7s2p</a:t>
            </a:r>
          </a:p>
          <a:p>
            <a:pPr>
              <a:buFont typeface="Arial" charset="0"/>
              <a:buChar char="•"/>
            </a:pPr>
            <a:r>
              <a:rPr lang="en-US" sz="2000" dirty="0" smtClean="0"/>
              <a:t>Alkaline  D-cells  for prototype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1600200" y="3352800"/>
            <a:ext cx="5029200" cy="2583597"/>
            <a:chOff x="1600200" y="3352800"/>
            <a:chExt cx="5029200" cy="2583597"/>
          </a:xfrm>
        </p:grpSpPr>
        <p:sp>
          <p:nvSpPr>
            <p:cNvPr id="6" name="TextBox 5"/>
            <p:cNvSpPr txBox="1"/>
            <p:nvPr/>
          </p:nvSpPr>
          <p:spPr>
            <a:xfrm>
              <a:off x="3352800" y="3352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Available Energy</a:t>
              </a:r>
              <a:endParaRPr lang="en-US" sz="14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002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Watch Cycle</a:t>
              </a:r>
              <a:endParaRPr lang="en-US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3528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Recording cycle</a:t>
              </a:r>
              <a:endParaRPr 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05400" y="4114800"/>
              <a:ext cx="1524000" cy="307777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Data transfer</a:t>
              </a:r>
              <a:endParaRPr lang="en-US" sz="14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2667000" y="3780020"/>
              <a:ext cx="8382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24400" y="3763780"/>
              <a:ext cx="990600" cy="3048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4038600" y="3733800"/>
              <a:ext cx="0" cy="304800"/>
            </a:xfrm>
            <a:prstGeom prst="straightConnector1">
              <a:avLst/>
            </a:prstGeom>
            <a:ln w="3175" cmpd="sng">
              <a:solidFill>
                <a:schemeClr val="tx1"/>
              </a:solidFill>
              <a:prstDash val="sysDash"/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352800" y="4648200"/>
              <a:ext cx="1524000" cy="30777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Trade-off</a:t>
              </a:r>
              <a:endParaRPr lang="en-US" sz="14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667000" y="4572001"/>
              <a:ext cx="609600" cy="228599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H="1">
              <a:off x="4953000" y="4495800"/>
              <a:ext cx="685800" cy="30480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6002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Deployment length</a:t>
              </a:r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105400" y="5413177"/>
              <a:ext cx="1524000" cy="52322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Event recording  time</a:t>
              </a:r>
              <a:endParaRPr lang="en-US" sz="1400" dirty="0"/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59436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3276600" y="5641777"/>
              <a:ext cx="1676400" cy="1"/>
            </a:xfrm>
            <a:prstGeom prst="straightConnector1">
              <a:avLst/>
            </a:prstGeom>
            <a:ln w="31750">
              <a:solidFill>
                <a:schemeClr val="accent6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>
              <a:off x="2362200" y="4498777"/>
              <a:ext cx="0" cy="8382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4114800" y="5032177"/>
              <a:ext cx="0" cy="533400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15905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/>
              <a:t>BEDs </a:t>
            </a:r>
            <a:r>
              <a:rPr lang="en-US" dirty="0" smtClean="0"/>
              <a:t>Future Improvements</a:t>
            </a:r>
            <a:endParaRPr lang="en-US" dirty="0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924800" cy="4038600"/>
          </a:xfrm>
          <a:solidFill>
            <a:schemeClr val="bg1"/>
          </a:solidFill>
          <a:ln/>
        </p:spPr>
        <p:txBody>
          <a:bodyPr>
            <a:normAutofit fontScale="70000" lnSpcReduction="20000"/>
          </a:bodyPr>
          <a:lstStyle/>
          <a:p>
            <a:pPr>
              <a:buFontTx/>
              <a:buNone/>
            </a:pPr>
            <a:endParaRPr lang="en-US" dirty="0"/>
          </a:p>
          <a:p>
            <a:r>
              <a:rPr lang="en-US" dirty="0" smtClean="0"/>
              <a:t>Onboard linear displacement calculation?</a:t>
            </a:r>
          </a:p>
          <a:p>
            <a:r>
              <a:rPr lang="en-US" dirty="0" smtClean="0"/>
              <a:t>Adaptive TX power reduction?</a:t>
            </a:r>
          </a:p>
          <a:p>
            <a:r>
              <a:rPr lang="en-US" dirty="0" smtClean="0"/>
              <a:t>Adaptive baud rate</a:t>
            </a:r>
            <a:r>
              <a:rPr lang="en-US" dirty="0" smtClean="0"/>
              <a:t>?</a:t>
            </a:r>
          </a:p>
          <a:p>
            <a:r>
              <a:rPr lang="en-US" dirty="0" smtClean="0"/>
              <a:t>Acoustic frequency hopping?</a:t>
            </a:r>
            <a:endParaRPr lang="en-US" dirty="0" smtClean="0"/>
          </a:p>
          <a:p>
            <a:r>
              <a:rPr lang="en-US" dirty="0" smtClean="0"/>
              <a:t>Clock </a:t>
            </a:r>
            <a:r>
              <a:rPr lang="en-US" dirty="0" smtClean="0"/>
              <a:t>drift reporting?</a:t>
            </a:r>
          </a:p>
          <a:p>
            <a:r>
              <a:rPr lang="en-US" dirty="0" smtClean="0"/>
              <a:t>Adaptive Decimation (zip?)</a:t>
            </a:r>
          </a:p>
          <a:p>
            <a:r>
              <a:rPr lang="en-US" dirty="0" smtClean="0"/>
              <a:t>Drop </a:t>
            </a:r>
            <a:r>
              <a:rPr lang="en-US" dirty="0" smtClean="0"/>
              <a:t>weight system</a:t>
            </a:r>
            <a:r>
              <a:rPr lang="en-US" dirty="0" smtClean="0"/>
              <a:t>?</a:t>
            </a:r>
          </a:p>
          <a:p>
            <a:r>
              <a:rPr lang="en-US" dirty="0" smtClean="0"/>
              <a:t>Depth in sediment layer?</a:t>
            </a:r>
          </a:p>
          <a:p>
            <a:r>
              <a:rPr lang="en-US" dirty="0" smtClean="0"/>
              <a:t>Measure viscosity/ density of sediment by vibration?</a:t>
            </a:r>
            <a:endParaRPr lang="en-US" dirty="0" smtClean="0"/>
          </a:p>
          <a:p>
            <a:r>
              <a:rPr lang="en-US" dirty="0" smtClean="0"/>
              <a:t>Atomic clock</a:t>
            </a:r>
          </a:p>
        </p:txBody>
      </p:sp>
    </p:spTree>
    <p:extLst>
      <p:ext uri="{BB962C8B-B14F-4D97-AF65-F5344CB8AC3E}">
        <p14:creationId xmlns:p14="http://schemas.microsoft.com/office/powerpoint/2010/main" xmlns="" val="397076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95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BEDs Electrical</vt:lpstr>
      <vt:lpstr>BEDs Future Improvements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42</cp:revision>
  <dcterms:created xsi:type="dcterms:W3CDTF">2006-08-16T00:00:00Z</dcterms:created>
  <dcterms:modified xsi:type="dcterms:W3CDTF">2012-06-08T20:10:04Z</dcterms:modified>
</cp:coreProperties>
</file>