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8" r:id="rId4"/>
    <p:sldId id="259" r:id="rId5"/>
    <p:sldId id="287" r:id="rId6"/>
    <p:sldId id="291" r:id="rId7"/>
    <p:sldId id="290" r:id="rId8"/>
    <p:sldId id="282" r:id="rId9"/>
    <p:sldId id="283" r:id="rId10"/>
    <p:sldId id="288" r:id="rId11"/>
    <p:sldId id="285" r:id="rId12"/>
    <p:sldId id="279" r:id="rId13"/>
    <p:sldId id="29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93" r:id="rId23"/>
    <p:sldId id="294" r:id="rId24"/>
    <p:sldId id="277" r:id="rId25"/>
    <p:sldId id="28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219840"/>
        <c:axId val="91222400"/>
      </c:scatterChart>
      <c:valAx>
        <c:axId val="91219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222400"/>
        <c:crosses val="autoZero"/>
        <c:crossBetween val="midCat"/>
      </c:valAx>
      <c:valAx>
        <c:axId val="912224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21984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137920"/>
        <c:axId val="91144576"/>
      </c:scatterChart>
      <c:valAx>
        <c:axId val="91137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144576"/>
        <c:crosses val="autoZero"/>
        <c:crossBetween val="midCat"/>
      </c:valAx>
      <c:valAx>
        <c:axId val="911445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13792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3505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Klimov</a:t>
            </a:r>
            <a:endParaRPr lang="en-US" dirty="0"/>
          </a:p>
          <a:p>
            <a:r>
              <a:rPr lang="en-US" dirty="0"/>
              <a:t>SE: Bob </a:t>
            </a:r>
            <a:r>
              <a:rPr lang="en-US" dirty="0" smtClean="0"/>
              <a:t>Herlien, Mike McCann</a:t>
            </a:r>
            <a:endParaRPr lang="en-US" dirty="0"/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(contextual) data panel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state 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runs on shore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to reconstruct linear motion (displacement)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70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724400" cy="53340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explicitly require MBARI ships for operation</a:t>
            </a:r>
            <a:endParaRPr lang="en-US" sz="2800" dirty="0"/>
          </a:p>
        </p:txBody>
      </p:sp>
      <p:pic>
        <p:nvPicPr>
          <p:cNvPr id="4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_5_Monume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734983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4565538" y="1077807"/>
            <a:ext cx="2902062" cy="228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391400" y="2455718"/>
            <a:ext cx="45720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4191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Weight: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Operating temperature: 10-35C, non-condensing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Max 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0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8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RTC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64427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4478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7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 Deployment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Close proximity for survey (4 </a:t>
            </a:r>
            <a:r>
              <a:rPr lang="en-US" dirty="0" smtClean="0"/>
              <a:t>km </a:t>
            </a:r>
            <a:r>
              <a:rPr lang="en-US" dirty="0" smtClean="0"/>
              <a:t>from </a:t>
            </a:r>
            <a:r>
              <a:rPr lang="en-US" dirty="0" smtClean="0"/>
              <a:t>ML </a:t>
            </a:r>
            <a:r>
              <a:rPr lang="en-US" dirty="0" smtClean="0"/>
              <a:t>harbor)</a:t>
            </a:r>
          </a:p>
          <a:p>
            <a:r>
              <a:rPr lang="en-US" dirty="0" smtClean="0"/>
              <a:t>High probability of sediment debris flows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7200" y="1673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705600" y="1600200"/>
            <a:ext cx="3733800" cy="42672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en-US" dirty="0" smtClean="0"/>
          </a:p>
          <a:p>
            <a:r>
              <a:rPr lang="en-US" dirty="0" smtClean="0"/>
              <a:t>ME 53</a:t>
            </a:r>
          </a:p>
          <a:p>
            <a:r>
              <a:rPr lang="en-US" dirty="0" smtClean="0"/>
              <a:t>SE 376</a:t>
            </a:r>
          </a:p>
          <a:p>
            <a:r>
              <a:rPr lang="en-US" dirty="0" smtClean="0"/>
              <a:t>EE 186</a:t>
            </a:r>
          </a:p>
          <a:p>
            <a:r>
              <a:rPr lang="en-US" dirty="0" smtClean="0"/>
              <a:t>Bill 27</a:t>
            </a:r>
          </a:p>
          <a:p>
            <a:r>
              <a:rPr lang="en-US" dirty="0" smtClean="0"/>
              <a:t>PM/SE 80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109096"/>
              </p:ext>
            </p:extLst>
          </p:nvPr>
        </p:nvGraphicFramePr>
        <p:xfrm>
          <a:off x="914400" y="1447800"/>
          <a:ext cx="3829684" cy="390918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63994"/>
                <a:gridCol w="1282845"/>
                <a:gridCol w="1282845"/>
              </a:tblGrid>
              <a:tr h="7619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Total Resources</a:t>
                      </a:r>
                      <a:r>
                        <a:rPr lang="en-US" sz="1200" baseline="0" dirty="0" smtClean="0">
                          <a:effectLst/>
                        </a:rPr>
                        <a:t> Assigned </a:t>
                      </a:r>
                      <a:r>
                        <a:rPr lang="en-US" sz="1200" dirty="0" smtClean="0">
                          <a:effectLst/>
                        </a:rPr>
                        <a:t>for each resource category 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Total Labor</a:t>
                      </a:r>
                      <a:r>
                        <a:rPr lang="en-US" sz="1200" baseline="0" dirty="0" smtClean="0">
                          <a:effectLst/>
                        </a:rPr>
                        <a:t> YTD</a:t>
                      </a:r>
                      <a:endParaRPr lang="en-US" sz="1800" dirty="0" smtClean="0">
                        <a:effectLst/>
                        <a:latin typeface="Times New Roman"/>
                        <a:ea typeface="MS Mincho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EE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500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MS Mincho"/>
                        </a:rPr>
                        <a:t>186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2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640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MS Mincho"/>
                        </a:rPr>
                        <a:t>376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2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460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MS Mincho"/>
                        </a:rPr>
                        <a:t>53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EE Tech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 Tech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 Tech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280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Machine Shop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</a:t>
                      </a: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Divers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34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14750" y="1882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Event 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Transponder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</TotalTime>
  <Words>1368</Words>
  <Application>Microsoft Office PowerPoint</Application>
  <PresentationFormat>On-screen Show (4:3)</PresentationFormat>
  <Paragraphs>370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What is a Benthic Event Detector?</vt:lpstr>
      <vt:lpstr>BEDs High Risk Elements</vt:lpstr>
      <vt:lpstr>BEDs Data Retrieval</vt:lpstr>
      <vt:lpstr>Sediment Debris Flows in Monterey Canyon</vt:lpstr>
      <vt:lpstr>Method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Transducer Guards</vt:lpstr>
      <vt:lpstr>Specifications</vt:lpstr>
      <vt:lpstr>BEDs Testing</vt:lpstr>
      <vt:lpstr>BEDs Prototype Deployment</vt:lpstr>
      <vt:lpstr>BEDs Future Improvements</vt:lpstr>
      <vt:lpstr>BEDs Resources and 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51</cp:revision>
  <dcterms:created xsi:type="dcterms:W3CDTF">2006-08-16T00:00:00Z</dcterms:created>
  <dcterms:modified xsi:type="dcterms:W3CDTF">2012-06-09T01:33:24Z</dcterms:modified>
</cp:coreProperties>
</file>