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8" r:id="rId4"/>
    <p:sldId id="259" r:id="rId5"/>
    <p:sldId id="287" r:id="rId6"/>
    <p:sldId id="291" r:id="rId7"/>
    <p:sldId id="290" r:id="rId8"/>
    <p:sldId id="282" r:id="rId9"/>
    <p:sldId id="283" r:id="rId10"/>
    <p:sldId id="288" r:id="rId11"/>
    <p:sldId id="285" r:id="rId12"/>
    <p:sldId id="279" r:id="rId13"/>
    <p:sldId id="29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93" r:id="rId23"/>
    <p:sldId id="294" r:id="rId24"/>
    <p:sldId id="277" r:id="rId25"/>
    <p:sldId id="28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219840"/>
        <c:axId val="91222400"/>
      </c:scatterChart>
      <c:valAx>
        <c:axId val="91219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222400"/>
        <c:crosses val="autoZero"/>
        <c:crossBetween val="midCat"/>
      </c:valAx>
      <c:valAx>
        <c:axId val="912224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21984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137920"/>
        <c:axId val="91144576"/>
      </c:scatterChart>
      <c:valAx>
        <c:axId val="91137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144576"/>
        <c:crosses val="autoZero"/>
        <c:crossBetween val="midCat"/>
      </c:valAx>
      <c:valAx>
        <c:axId val="911445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13792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3505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Klimov</a:t>
            </a:r>
            <a:endParaRPr lang="en-US" dirty="0"/>
          </a:p>
          <a:p>
            <a:r>
              <a:rPr lang="en-US" dirty="0"/>
              <a:t>SE: Bob </a:t>
            </a:r>
            <a:r>
              <a:rPr lang="en-US" dirty="0" smtClean="0"/>
              <a:t>Herlien, Mike McCann</a:t>
            </a:r>
            <a:endParaRPr lang="en-US" dirty="0"/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(contextual) data panel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state 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runs on shore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to reconstruct linear motion (displacement)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70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724400" cy="53340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explicitly require MBARI ships for operation</a:t>
            </a:r>
            <a:endParaRPr lang="en-US" sz="2800" dirty="0"/>
          </a:p>
        </p:txBody>
      </p:sp>
      <p:pic>
        <p:nvPicPr>
          <p:cNvPr id="4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_5_Monume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734983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4565538" y="1077807"/>
            <a:ext cx="2902062" cy="228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391400" y="2455718"/>
            <a:ext cx="45720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4191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Weight: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Operating temperature: 10-35C, non-condensing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Max 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0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8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RTC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64427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4478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7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 Deployment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Close proximity for survey (4 </a:t>
            </a:r>
            <a:r>
              <a:rPr lang="en-US" dirty="0" smtClean="0"/>
              <a:t>km </a:t>
            </a:r>
            <a:r>
              <a:rPr lang="en-US" dirty="0" smtClean="0"/>
              <a:t>from </a:t>
            </a:r>
            <a:r>
              <a:rPr lang="en-US" dirty="0" smtClean="0"/>
              <a:t>ML </a:t>
            </a:r>
            <a:r>
              <a:rPr lang="en-US" dirty="0" smtClean="0"/>
              <a:t>harbor)</a:t>
            </a:r>
          </a:p>
          <a:p>
            <a:r>
              <a:rPr lang="en-US" dirty="0" smtClean="0"/>
              <a:t>High probability of sediment debris flows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&amp; Budget</a:t>
            </a:r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7200" y="1673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72804"/>
              </p:ext>
            </p:extLst>
          </p:nvPr>
        </p:nvGraphicFramePr>
        <p:xfrm>
          <a:off x="152400" y="1371600"/>
          <a:ext cx="3288602" cy="359358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26060"/>
                <a:gridCol w="1244345"/>
                <a:gridCol w="818197"/>
              </a:tblGrid>
              <a:tr h="5669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Total Resources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Assigned 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for each resource category 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Labor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YTD</a:t>
                      </a:r>
                      <a:endParaRPr lang="en-US" sz="1200" dirty="0" smtClean="0">
                        <a:effectLst/>
                        <a:latin typeface="+mj-lt"/>
                        <a:ea typeface="MS Mincho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186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640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376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460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53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ME Tech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280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Machine Shop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200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Divers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+mj-lt"/>
                        </a:rPr>
                        <a:t>Bill</a:t>
                      </a:r>
                      <a:endParaRPr lang="en-US" sz="1200" i="1" dirty="0" smtClean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160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27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PM/SE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MS Mincho"/>
                        </a:rPr>
                        <a:t>80</a:t>
                      </a: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 smtClean="0">
                          <a:effectLst/>
                          <a:latin typeface="+mj-lt"/>
                          <a:ea typeface="MS Mincho"/>
                        </a:rPr>
                        <a:t>Total</a:t>
                      </a:r>
                      <a:endParaRPr lang="en-US" sz="1200" b="1" u="sng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2440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722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14750" y="1882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52401"/>
              </p:ext>
            </p:extLst>
          </p:nvPr>
        </p:nvGraphicFramePr>
        <p:xfrm>
          <a:off x="3581400" y="1295400"/>
          <a:ext cx="525780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638"/>
                <a:gridCol w="931873"/>
                <a:gridCol w="664649"/>
                <a:gridCol w="555302"/>
                <a:gridCol w="833938"/>
                <a:gridCol w="609600"/>
                <a:gridCol w="685800"/>
              </a:tblGrid>
              <a:tr h="1143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Budget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Paid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Total Commitment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>
                          <a:effectLst/>
                        </a:rPr>
                        <a:t>Available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Percent Available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901006.00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 dirty="0">
                          <a:effectLst/>
                        </a:rPr>
                        <a:t>Benthic Event Detectors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343,072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74,662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7,327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261,084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>
                          <a:effectLst/>
                        </a:rPr>
                        <a:t>76%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901006.04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>
                          <a:effectLst/>
                        </a:rPr>
                        <a:t>Acoustic Modem &amp; Transduc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sng" strike="noStrike" dirty="0">
                          <a:effectLst/>
                        </a:rPr>
                        <a:t>901006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</a:rPr>
                        <a:t>Benthic </a:t>
                      </a:r>
                      <a:r>
                        <a:rPr lang="en-US" sz="1200" b="1" u="none" strike="noStrike" dirty="0">
                          <a:effectLst/>
                        </a:rPr>
                        <a:t>Event Detectors</a:t>
                      </a:r>
                      <a:endParaRPr lang="en-US" sz="1200" b="1" i="0" u="sng" strike="noStrike" dirty="0">
                        <a:solidFill>
                          <a:srgbClr val="0000FF"/>
                        </a:solidFill>
                        <a:effectLst/>
                        <a:latin typeface="Andale WT"/>
                      </a:endParaRPr>
                    </a:p>
                  </a:txBody>
                  <a:tcPr marL="8894" marR="8894" marT="889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$365,163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$74,662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$7,327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$283,175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78%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Event 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Transponder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1413</Words>
  <Application>Microsoft Office PowerPoint</Application>
  <PresentationFormat>On-screen Show (4:3)</PresentationFormat>
  <Paragraphs>400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What is a Benthic Event Detector?</vt:lpstr>
      <vt:lpstr>BEDs High Risk Elements</vt:lpstr>
      <vt:lpstr>BEDs Data Retrieval</vt:lpstr>
      <vt:lpstr>Sediment Debris Flows in Monterey Canyon</vt:lpstr>
      <vt:lpstr>Method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Transducer Guards</vt:lpstr>
      <vt:lpstr>Specifications</vt:lpstr>
      <vt:lpstr>BEDs Testing</vt:lpstr>
      <vt:lpstr>BEDs Prototype Deployment</vt:lpstr>
      <vt:lpstr>BEDs Future Improvements</vt:lpstr>
      <vt:lpstr>BEDs Resources &amp; Budget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54</cp:revision>
  <dcterms:created xsi:type="dcterms:W3CDTF">2006-08-16T00:00:00Z</dcterms:created>
  <dcterms:modified xsi:type="dcterms:W3CDTF">2012-06-09T03:03:03Z</dcterms:modified>
</cp:coreProperties>
</file>